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3"/>
  </p:sldMasterIdLst>
  <p:notesMasterIdLst>
    <p:notesMasterId r:id="rId16"/>
  </p:notesMasterIdLst>
  <p:sldIdLst>
    <p:sldId id="256" r:id="rId4"/>
    <p:sldId id="277" r:id="rId5"/>
    <p:sldId id="257" r:id="rId6"/>
    <p:sldId id="302" r:id="rId7"/>
    <p:sldId id="315" r:id="rId8"/>
    <p:sldId id="331" r:id="rId9"/>
    <p:sldId id="320" r:id="rId10"/>
    <p:sldId id="329" r:id="rId11"/>
    <p:sldId id="326" r:id="rId12"/>
    <p:sldId id="325" r:id="rId13"/>
    <p:sldId id="324" r:id="rId14"/>
    <p:sldId id="327" r:id="rId15"/>
  </p:sldIdLst>
  <p:sldSz cx="9144000" cy="6858000" type="screen4x3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18" autoAdjust="0"/>
    <p:restoredTop sz="94638" autoAdjust="0"/>
  </p:normalViewPr>
  <p:slideViewPr>
    <p:cSldViewPr>
      <p:cViewPr varScale="1">
        <p:scale>
          <a:sx n="63" d="100"/>
          <a:sy n="63" d="100"/>
        </p:scale>
        <p:origin x="62" y="451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1.xml"/><Relationship Id="rId21" Type="http://schemas.microsoft.com/office/2016/11/relationships/changesInfo" Target="changesInfos/changesInfo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lin Rosman" userId="70c0fc36-f423-4997-a019-8bbec71bbdda" providerId="ADAL" clId="{A7942CAC-3381-45D7-A56B-788661CB3432}"/>
    <pc:docChg chg="delSld modSld">
      <pc:chgData name="Malin Rosman" userId="70c0fc36-f423-4997-a019-8bbec71bbdda" providerId="ADAL" clId="{A7942CAC-3381-45D7-A56B-788661CB3432}" dt="2023-05-06T12:47:33.877" v="28" actId="47"/>
      <pc:docMkLst>
        <pc:docMk/>
      </pc:docMkLst>
      <pc:sldChg chg="modSp mod">
        <pc:chgData name="Malin Rosman" userId="70c0fc36-f423-4997-a019-8bbec71bbdda" providerId="ADAL" clId="{A7942CAC-3381-45D7-A56B-788661CB3432}" dt="2023-05-06T12:32:01.330" v="11" actId="255"/>
        <pc:sldMkLst>
          <pc:docMk/>
          <pc:sldMk cId="0" sldId="256"/>
        </pc:sldMkLst>
        <pc:spChg chg="mod">
          <ac:chgData name="Malin Rosman" userId="70c0fc36-f423-4997-a019-8bbec71bbdda" providerId="ADAL" clId="{A7942CAC-3381-45D7-A56B-788661CB3432}" dt="2023-05-06T12:32:01.330" v="11" actId="255"/>
          <ac:spMkLst>
            <pc:docMk/>
            <pc:sldMk cId="0" sldId="256"/>
            <ac:spMk id="3" creationId="{00000000-0000-0000-0000-000000000000}"/>
          </ac:spMkLst>
        </pc:spChg>
      </pc:sldChg>
      <pc:sldChg chg="modSp mod">
        <pc:chgData name="Malin Rosman" userId="70c0fc36-f423-4997-a019-8bbec71bbdda" providerId="ADAL" clId="{A7942CAC-3381-45D7-A56B-788661CB3432}" dt="2023-05-06T12:32:10.881" v="12" actId="20577"/>
        <pc:sldMkLst>
          <pc:docMk/>
          <pc:sldMk cId="0" sldId="277"/>
        </pc:sldMkLst>
        <pc:spChg chg="mod">
          <ac:chgData name="Malin Rosman" userId="70c0fc36-f423-4997-a019-8bbec71bbdda" providerId="ADAL" clId="{A7942CAC-3381-45D7-A56B-788661CB3432}" dt="2023-05-06T12:32:10.881" v="12" actId="20577"/>
          <ac:spMkLst>
            <pc:docMk/>
            <pc:sldMk cId="0" sldId="277"/>
            <ac:spMk id="3" creationId="{00000000-0000-0000-0000-000000000000}"/>
          </ac:spMkLst>
        </pc:spChg>
      </pc:sldChg>
      <pc:sldChg chg="del">
        <pc:chgData name="Malin Rosman" userId="70c0fc36-f423-4997-a019-8bbec71bbdda" providerId="ADAL" clId="{A7942CAC-3381-45D7-A56B-788661CB3432}" dt="2023-05-06T12:47:33.877" v="28" actId="47"/>
        <pc:sldMkLst>
          <pc:docMk/>
          <pc:sldMk cId="0" sldId="313"/>
        </pc:sldMkLst>
      </pc:sldChg>
      <pc:sldChg chg="modSp mod">
        <pc:chgData name="Malin Rosman" userId="70c0fc36-f423-4997-a019-8bbec71bbdda" providerId="ADAL" clId="{A7942CAC-3381-45D7-A56B-788661CB3432}" dt="2023-05-06T12:39:33.315" v="16" actId="20577"/>
        <pc:sldMkLst>
          <pc:docMk/>
          <pc:sldMk cId="0" sldId="320"/>
        </pc:sldMkLst>
        <pc:spChg chg="mod">
          <ac:chgData name="Malin Rosman" userId="70c0fc36-f423-4997-a019-8bbec71bbdda" providerId="ADAL" clId="{A7942CAC-3381-45D7-A56B-788661CB3432}" dt="2023-05-06T12:39:33.315" v="16" actId="20577"/>
          <ac:spMkLst>
            <pc:docMk/>
            <pc:sldMk cId="0" sldId="320"/>
            <ac:spMk id="3" creationId="{00000000-0000-0000-0000-000000000000}"/>
          </ac:spMkLst>
        </pc:spChg>
      </pc:sldChg>
      <pc:sldChg chg="modSp mod">
        <pc:chgData name="Malin Rosman" userId="70c0fc36-f423-4997-a019-8bbec71bbdda" providerId="ADAL" clId="{A7942CAC-3381-45D7-A56B-788661CB3432}" dt="2023-05-06T12:45:41.203" v="27" actId="20577"/>
        <pc:sldMkLst>
          <pc:docMk/>
          <pc:sldMk cId="0" sldId="324"/>
        </pc:sldMkLst>
        <pc:spChg chg="mod">
          <ac:chgData name="Malin Rosman" userId="70c0fc36-f423-4997-a019-8bbec71bbdda" providerId="ADAL" clId="{A7942CAC-3381-45D7-A56B-788661CB3432}" dt="2023-05-06T12:45:41.203" v="27" actId="20577"/>
          <ac:spMkLst>
            <pc:docMk/>
            <pc:sldMk cId="0" sldId="324"/>
            <ac:spMk id="3" creationId="{00000000-0000-0000-0000-000000000000}"/>
          </ac:spMkLst>
        </pc:spChg>
      </pc:sldChg>
      <pc:sldChg chg="modSp mod">
        <pc:chgData name="Malin Rosman" userId="70c0fc36-f423-4997-a019-8bbec71bbdda" providerId="ADAL" clId="{A7942CAC-3381-45D7-A56B-788661CB3432}" dt="2023-05-06T12:40:22.831" v="20" actId="20577"/>
        <pc:sldMkLst>
          <pc:docMk/>
          <pc:sldMk cId="0" sldId="329"/>
        </pc:sldMkLst>
        <pc:spChg chg="mod">
          <ac:chgData name="Malin Rosman" userId="70c0fc36-f423-4997-a019-8bbec71bbdda" providerId="ADAL" clId="{A7942CAC-3381-45D7-A56B-788661CB3432}" dt="2023-05-06T12:40:22.831" v="20" actId="20577"/>
          <ac:spMkLst>
            <pc:docMk/>
            <pc:sldMk cId="0" sldId="329"/>
            <ac:spMk id="3" creationId="{00000000-0000-0000-0000-000000000000}"/>
          </ac:spMkLst>
        </pc:spChg>
      </pc:sldChg>
      <pc:sldChg chg="del">
        <pc:chgData name="Malin Rosman" userId="70c0fc36-f423-4997-a019-8bbec71bbdda" providerId="ADAL" clId="{A7942CAC-3381-45D7-A56B-788661CB3432}" dt="2023-05-06T12:44:32.946" v="21" actId="47"/>
        <pc:sldMkLst>
          <pc:docMk/>
          <pc:sldMk cId="0" sldId="333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21CB19-95AC-4238-B29E-DFA0A932789B}" type="datetimeFigureOut">
              <a:rPr lang="sv-SE" smtClean="0"/>
              <a:pPr/>
              <a:t>2023-05-06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6D4250-E034-44DD-BD67-B2C0CFE23BCC}" type="slidenum">
              <a:rPr lang="sv-SE" smtClean="0"/>
              <a:pPr/>
              <a:t>‹#›</a:t>
            </a:fld>
            <a:endParaRPr lang="sv-S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ubrik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sv-SE"/>
              <a:t>Klicka här för att ändra format</a:t>
            </a:r>
            <a:endParaRPr kumimoji="0" lang="en-US"/>
          </a:p>
        </p:txBody>
      </p:sp>
      <p:sp>
        <p:nvSpPr>
          <p:cNvPr id="17" name="Underrubrik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sv-SE"/>
              <a:t>Klicka här för att ändra format på underrubrik i bakgrunden</a:t>
            </a:r>
            <a:endParaRPr kumimoji="0" lang="en-US"/>
          </a:p>
        </p:txBody>
      </p:sp>
      <p:sp>
        <p:nvSpPr>
          <p:cNvPr id="30" name="Platshållare för datum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E00E8-7E13-4BB5-A6C0-6D04169F4DE8}" type="datetimeFigureOut">
              <a:rPr lang="sv-SE" smtClean="0"/>
              <a:pPr/>
              <a:t>2023-05-06</a:t>
            </a:fld>
            <a:endParaRPr lang="sv-SE"/>
          </a:p>
        </p:txBody>
      </p:sp>
      <p:sp>
        <p:nvSpPr>
          <p:cNvPr id="19" name="Platshållare för sidfot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27" name="Platshållare för bildnumm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6B292-83A6-40C4-A29D-8A06024A063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sv-SE"/>
              <a:t>Klicka här för att ändra format</a:t>
            </a:r>
            <a:endParaRPr kumimoji="0" lang="en-US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sv-SE"/>
              <a:t>Klicka här för att ändra format på bakgrundstexten</a:t>
            </a:r>
          </a:p>
          <a:p>
            <a:pPr lvl="1" eaLnBrk="1" latinLnBrk="0" hangingPunct="1"/>
            <a:r>
              <a:rPr lang="sv-SE"/>
              <a:t>Nivå två</a:t>
            </a:r>
          </a:p>
          <a:p>
            <a:pPr lvl="2" eaLnBrk="1" latinLnBrk="0" hangingPunct="1"/>
            <a:r>
              <a:rPr lang="sv-SE"/>
              <a:t>Nivå tre</a:t>
            </a:r>
          </a:p>
          <a:p>
            <a:pPr lvl="3" eaLnBrk="1" latinLnBrk="0" hangingPunct="1"/>
            <a:r>
              <a:rPr lang="sv-SE"/>
              <a:t>Nivå fyra</a:t>
            </a:r>
          </a:p>
          <a:p>
            <a:pPr lvl="4" eaLnBrk="1" latinLnBrk="0" hangingPunct="1"/>
            <a:r>
              <a:rPr lang="sv-SE"/>
              <a:t>Nivå fem</a:t>
            </a:r>
            <a:endParaRPr kumimoji="0" lang="en-US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E00E8-7E13-4BB5-A6C0-6D04169F4DE8}" type="datetimeFigureOut">
              <a:rPr lang="sv-SE" smtClean="0"/>
              <a:pPr/>
              <a:t>2023-05-06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6B292-83A6-40C4-A29D-8A06024A063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sv-SE"/>
              <a:t>Klicka här för att ändra format</a:t>
            </a:r>
            <a:endParaRPr kumimoji="0" lang="en-US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sv-SE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E00E8-7E13-4BB5-A6C0-6D04169F4DE8}" type="datetimeFigureOut">
              <a:rPr lang="sv-SE" smtClean="0"/>
              <a:pPr/>
              <a:t>2023-05-06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6B292-83A6-40C4-A29D-8A06024A063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sv-SE"/>
              <a:t>Klicka här för att ändra format</a:t>
            </a:r>
            <a:endParaRPr kumimoji="0" lang="en-US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sv-SE"/>
              <a:t>Klicka här för att ändra format på bakgrundstexten</a:t>
            </a:r>
          </a:p>
          <a:p>
            <a:pPr lvl="1" eaLnBrk="1" latinLnBrk="0" hangingPunct="1"/>
            <a:r>
              <a:rPr lang="sv-SE"/>
              <a:t>Nivå två</a:t>
            </a:r>
          </a:p>
          <a:p>
            <a:pPr lvl="2" eaLnBrk="1" latinLnBrk="0" hangingPunct="1"/>
            <a:r>
              <a:rPr lang="sv-SE"/>
              <a:t>Nivå tre</a:t>
            </a:r>
          </a:p>
          <a:p>
            <a:pPr lvl="3" eaLnBrk="1" latinLnBrk="0" hangingPunct="1"/>
            <a:r>
              <a:rPr lang="sv-SE"/>
              <a:t>Nivå fyra</a:t>
            </a:r>
          </a:p>
          <a:p>
            <a:pPr lvl="4" eaLnBrk="1" latinLnBrk="0" hangingPunct="1"/>
            <a:r>
              <a:rPr lang="sv-SE"/>
              <a:t>Nivå fem</a:t>
            </a:r>
            <a:endParaRPr kumimoji="0" lang="en-US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sv-SE"/>
              <a:t>Klicka här för att ändra format på bakgrundstexten</a:t>
            </a:r>
          </a:p>
          <a:p>
            <a:pPr lvl="1" eaLnBrk="1" latinLnBrk="0" hangingPunct="1"/>
            <a:r>
              <a:rPr lang="sv-SE"/>
              <a:t>Nivå två</a:t>
            </a:r>
          </a:p>
          <a:p>
            <a:pPr lvl="2" eaLnBrk="1" latinLnBrk="0" hangingPunct="1"/>
            <a:r>
              <a:rPr lang="sv-SE"/>
              <a:t>Nivå tre</a:t>
            </a:r>
          </a:p>
          <a:p>
            <a:pPr lvl="3" eaLnBrk="1" latinLnBrk="0" hangingPunct="1"/>
            <a:r>
              <a:rPr lang="sv-SE"/>
              <a:t>Nivå fyra</a:t>
            </a:r>
          </a:p>
          <a:p>
            <a:pPr lvl="4" eaLnBrk="1" latinLnBrk="0" hangingPunct="1"/>
            <a:r>
              <a:rPr lang="sv-SE"/>
              <a:t>Nivå fem</a:t>
            </a:r>
            <a:endParaRPr kumimoji="0" lang="en-US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E00E8-7E13-4BB5-A6C0-6D04169F4DE8}" type="datetimeFigureOut">
              <a:rPr lang="sv-SE" smtClean="0"/>
              <a:pPr/>
              <a:t>2023-05-06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6B292-83A6-40C4-A29D-8A06024A063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sv-SE"/>
              <a:t>Klicka här för att ändra format</a:t>
            </a:r>
            <a:endParaRPr kumimoji="0" lang="en-US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sv-SE"/>
              <a:t>Klicka här för att ändra format på bakgrundstexten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sv-SE"/>
              <a:t>Klicka här för att ändra format på bakgrundstexten</a:t>
            </a:r>
          </a:p>
        </p:txBody>
      </p:sp>
      <p:sp>
        <p:nvSpPr>
          <p:cNvPr id="5" name="Platshållare för innehåll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sv-SE"/>
              <a:t>Klicka här för att ändra format på bakgrundstexten</a:t>
            </a:r>
          </a:p>
          <a:p>
            <a:pPr lvl="1" eaLnBrk="1" latinLnBrk="0" hangingPunct="1"/>
            <a:r>
              <a:rPr lang="sv-SE"/>
              <a:t>Nivå två</a:t>
            </a:r>
          </a:p>
          <a:p>
            <a:pPr lvl="2" eaLnBrk="1" latinLnBrk="0" hangingPunct="1"/>
            <a:r>
              <a:rPr lang="sv-SE"/>
              <a:t>Nivå tre</a:t>
            </a:r>
          </a:p>
          <a:p>
            <a:pPr lvl="3" eaLnBrk="1" latinLnBrk="0" hangingPunct="1"/>
            <a:r>
              <a:rPr lang="sv-SE"/>
              <a:t>Nivå fyra</a:t>
            </a:r>
          </a:p>
          <a:p>
            <a:pPr lvl="4" eaLnBrk="1" latinLnBrk="0" hangingPunct="1"/>
            <a:r>
              <a:rPr lang="sv-SE"/>
              <a:t>Nivå fem</a:t>
            </a:r>
            <a:endParaRPr kumimoji="0" lang="en-US"/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sv-SE"/>
              <a:t>Klicka här för att ändra format på bakgrundstexten</a:t>
            </a:r>
          </a:p>
          <a:p>
            <a:pPr lvl="1" eaLnBrk="1" latinLnBrk="0" hangingPunct="1"/>
            <a:r>
              <a:rPr lang="sv-SE"/>
              <a:t>Nivå två</a:t>
            </a:r>
          </a:p>
          <a:p>
            <a:pPr lvl="2" eaLnBrk="1" latinLnBrk="0" hangingPunct="1"/>
            <a:r>
              <a:rPr lang="sv-SE"/>
              <a:t>Nivå tre</a:t>
            </a:r>
          </a:p>
          <a:p>
            <a:pPr lvl="3" eaLnBrk="1" latinLnBrk="0" hangingPunct="1"/>
            <a:r>
              <a:rPr lang="sv-SE"/>
              <a:t>Nivå fyra</a:t>
            </a:r>
          </a:p>
          <a:p>
            <a:pPr lvl="4" eaLnBrk="1" latinLnBrk="0" hangingPunct="1"/>
            <a:r>
              <a:rPr lang="sv-SE"/>
              <a:t>Nivå fem</a:t>
            </a:r>
            <a:endParaRPr kumimoji="0" lang="en-US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E00E8-7E13-4BB5-A6C0-6D04169F4DE8}" type="datetimeFigureOut">
              <a:rPr lang="sv-SE" smtClean="0"/>
              <a:pPr/>
              <a:t>2023-05-06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6B292-83A6-40C4-A29D-8A06024A063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sv-SE"/>
              <a:t>Klicka här för att ändra format</a:t>
            </a:r>
            <a:endParaRPr kumimoji="0" lang="en-US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E00E8-7E13-4BB5-A6C0-6D04169F4DE8}" type="datetimeFigureOut">
              <a:rPr lang="sv-SE" smtClean="0"/>
              <a:pPr/>
              <a:t>2023-05-06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6B292-83A6-40C4-A29D-8A06024A063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E00E8-7E13-4BB5-A6C0-6D04169F4DE8}" type="datetimeFigureOut">
              <a:rPr lang="sv-SE" smtClean="0"/>
              <a:pPr/>
              <a:t>2023-05-06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6B292-83A6-40C4-A29D-8A06024A063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sv-SE"/>
              <a:t>Klicka här för att ändra format</a:t>
            </a:r>
            <a:endParaRPr kumimoji="0" lang="en-US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sv-SE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sv-SE"/>
              <a:t>Klicka här för att ändra format på bakgrundstexten</a:t>
            </a:r>
          </a:p>
          <a:p>
            <a:pPr lvl="1" eaLnBrk="1" latinLnBrk="0" hangingPunct="1"/>
            <a:r>
              <a:rPr lang="sv-SE"/>
              <a:t>Nivå två</a:t>
            </a:r>
          </a:p>
          <a:p>
            <a:pPr lvl="2" eaLnBrk="1" latinLnBrk="0" hangingPunct="1"/>
            <a:r>
              <a:rPr lang="sv-SE"/>
              <a:t>Nivå tre</a:t>
            </a:r>
          </a:p>
          <a:p>
            <a:pPr lvl="3" eaLnBrk="1" latinLnBrk="0" hangingPunct="1"/>
            <a:r>
              <a:rPr lang="sv-SE"/>
              <a:t>Nivå fyra</a:t>
            </a:r>
          </a:p>
          <a:p>
            <a:pPr lvl="4" eaLnBrk="1" latinLnBrk="0" hangingPunct="1"/>
            <a:r>
              <a:rPr lang="sv-SE"/>
              <a:t>Nivå fem</a:t>
            </a:r>
            <a:endParaRPr kumimoji="0" lang="en-US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E00E8-7E13-4BB5-A6C0-6D04169F4DE8}" type="datetimeFigureOut">
              <a:rPr lang="sv-SE" smtClean="0"/>
              <a:pPr/>
              <a:t>2023-05-06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6B292-83A6-40C4-A29D-8A06024A063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med klippt och rundat hörn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ätvinklig triangel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sv-SE"/>
              <a:t>Klicka här för att ändra format</a:t>
            </a:r>
            <a:endParaRPr kumimoji="0" lang="en-US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sv-SE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E00E8-7E13-4BB5-A6C0-6D04169F4DE8}" type="datetimeFigureOut">
              <a:rPr lang="sv-SE" smtClean="0"/>
              <a:pPr/>
              <a:t>2023-05-06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2256B292-83A6-40C4-A29D-8A06024A0635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sv-SE"/>
              <a:t>Klicka på ikonen för att lägga till en bild</a:t>
            </a:r>
            <a:endParaRPr kumimoji="0" lang="en-US" dirty="0"/>
          </a:p>
        </p:txBody>
      </p:sp>
      <p:sp>
        <p:nvSpPr>
          <p:cNvPr id="10" name="Frihandsfigur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ihandsfigur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sv-SE"/>
              <a:t>Klicka här för att ändra format</a:t>
            </a:r>
            <a:endParaRPr kumimoji="0" lang="en-US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sv-SE"/>
              <a:t>Klicka här för att ändra format på bakgrundstexten</a:t>
            </a:r>
          </a:p>
          <a:p>
            <a:pPr lvl="1" eaLnBrk="1" latinLnBrk="0" hangingPunct="1"/>
            <a:r>
              <a:rPr lang="sv-SE"/>
              <a:t>Nivå två</a:t>
            </a:r>
          </a:p>
          <a:p>
            <a:pPr lvl="2" eaLnBrk="1" latinLnBrk="0" hangingPunct="1"/>
            <a:r>
              <a:rPr lang="sv-SE"/>
              <a:t>Nivå tre</a:t>
            </a:r>
          </a:p>
          <a:p>
            <a:pPr lvl="3" eaLnBrk="1" latinLnBrk="0" hangingPunct="1"/>
            <a:r>
              <a:rPr lang="sv-SE"/>
              <a:t>Nivå fyra</a:t>
            </a:r>
          </a:p>
          <a:p>
            <a:pPr lvl="4" eaLnBrk="1" latinLnBrk="0" hangingPunct="1"/>
            <a:r>
              <a:rPr lang="sv-SE"/>
              <a:t>Nivå fem</a:t>
            </a:r>
            <a:endParaRPr kumimoji="0" lang="en-US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E00E8-7E13-4BB5-A6C0-6D04169F4DE8}" type="datetimeFigureOut">
              <a:rPr lang="sv-SE" smtClean="0"/>
              <a:pPr/>
              <a:t>2023-05-06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6B292-83A6-40C4-A29D-8A06024A063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sv-SE"/>
              <a:t>Klicka här för att ändra format</a:t>
            </a:r>
            <a:endParaRPr kumimoji="0" lang="en-US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sv-SE"/>
              <a:t>Klicka här för att ändra format på bakgrundstexten</a:t>
            </a:r>
          </a:p>
          <a:p>
            <a:pPr lvl="1" eaLnBrk="1" latinLnBrk="0" hangingPunct="1"/>
            <a:r>
              <a:rPr lang="sv-SE"/>
              <a:t>Nivå två</a:t>
            </a:r>
          </a:p>
          <a:p>
            <a:pPr lvl="2" eaLnBrk="1" latinLnBrk="0" hangingPunct="1"/>
            <a:r>
              <a:rPr lang="sv-SE"/>
              <a:t>Nivå tre</a:t>
            </a:r>
          </a:p>
          <a:p>
            <a:pPr lvl="3" eaLnBrk="1" latinLnBrk="0" hangingPunct="1"/>
            <a:r>
              <a:rPr lang="sv-SE"/>
              <a:t>Nivå fyra</a:t>
            </a:r>
          </a:p>
          <a:p>
            <a:pPr lvl="4" eaLnBrk="1" latinLnBrk="0" hangingPunct="1"/>
            <a:r>
              <a:rPr lang="sv-SE"/>
              <a:t>Nivå fem</a:t>
            </a:r>
            <a:endParaRPr kumimoji="0" lang="en-US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E00E8-7E13-4BB5-A6C0-6D04169F4DE8}" type="datetimeFigureOut">
              <a:rPr lang="sv-SE" smtClean="0"/>
              <a:pPr/>
              <a:t>2023-05-06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6B292-83A6-40C4-A29D-8A06024A0635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ihandsfigur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ihandsfigur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Platshållare för rubrik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sv-SE"/>
              <a:t>Klicka här för att ändra format</a:t>
            </a:r>
            <a:endParaRPr kumimoji="0" lang="en-US"/>
          </a:p>
        </p:txBody>
      </p:sp>
      <p:sp>
        <p:nvSpPr>
          <p:cNvPr id="30" name="Platshållare för text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sv-SE"/>
              <a:t>Klicka här för att ändra format på bakgrundstexten</a:t>
            </a:r>
          </a:p>
          <a:p>
            <a:pPr lvl="1" eaLnBrk="1" latinLnBrk="0" hangingPunct="1"/>
            <a:r>
              <a:rPr kumimoji="0" lang="sv-SE"/>
              <a:t>Nivå två</a:t>
            </a:r>
          </a:p>
          <a:p>
            <a:pPr lvl="2" eaLnBrk="1" latinLnBrk="0" hangingPunct="1"/>
            <a:r>
              <a:rPr kumimoji="0" lang="sv-SE"/>
              <a:t>Nivå tre</a:t>
            </a:r>
          </a:p>
          <a:p>
            <a:pPr lvl="3" eaLnBrk="1" latinLnBrk="0" hangingPunct="1"/>
            <a:r>
              <a:rPr kumimoji="0" lang="sv-SE"/>
              <a:t>Nivå fyra</a:t>
            </a:r>
          </a:p>
          <a:p>
            <a:pPr lvl="4" eaLnBrk="1" latinLnBrk="0" hangingPunct="1"/>
            <a:r>
              <a:rPr kumimoji="0" lang="sv-SE"/>
              <a:t>Nivå fem</a:t>
            </a:r>
            <a:endParaRPr kumimoji="0" lang="en-US"/>
          </a:p>
        </p:txBody>
      </p:sp>
      <p:sp>
        <p:nvSpPr>
          <p:cNvPr id="10" name="Platshållare för datum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BAE00E8-7E13-4BB5-A6C0-6D04169F4DE8}" type="datetimeFigureOut">
              <a:rPr lang="sv-SE" smtClean="0"/>
              <a:pPr/>
              <a:t>2023-05-06</a:t>
            </a:fld>
            <a:endParaRPr lang="sv-SE"/>
          </a:p>
        </p:txBody>
      </p:sp>
      <p:sp>
        <p:nvSpPr>
          <p:cNvPr id="22" name="Platshållare för sidfot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18" name="Platshållare för bildnumm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256B292-83A6-40C4-A29D-8A06024A0635}" type="slidenum">
              <a:rPr lang="sv-SE" smtClean="0"/>
              <a:pPr/>
              <a:t>‹#›</a:t>
            </a:fld>
            <a:endParaRPr lang="sv-SE"/>
          </a:p>
        </p:txBody>
      </p:sp>
      <p:grpSp>
        <p:nvGrpSpPr>
          <p:cNvPr id="2" name="Grup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ihandsfigur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ihandsfigur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 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r>
              <a:rPr lang="sv-SE" sz="4400" dirty="0"/>
              <a:t>Behövd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136904" cy="216024"/>
          </a:xfrm>
        </p:spPr>
        <p:txBody>
          <a:bodyPr>
            <a:normAutofit fontScale="90000"/>
          </a:bodyPr>
          <a:lstStyle/>
          <a:p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631904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endParaRPr lang="sv-SE" sz="4800" b="1" dirty="0"/>
          </a:p>
          <a:p>
            <a:pPr algn="ctr">
              <a:buNone/>
            </a:pPr>
            <a:r>
              <a:rPr lang="sv-SE" sz="4800" b="1" dirty="0"/>
              <a:t>Ge det vidare…..</a:t>
            </a:r>
          </a:p>
          <a:p>
            <a:pPr algn="ctr">
              <a:buNone/>
            </a:pPr>
            <a:r>
              <a:rPr lang="sv-SE" sz="4800" b="1" dirty="0"/>
              <a:t>    hur förmedlar vi tron? </a:t>
            </a:r>
          </a:p>
          <a:p>
            <a:pPr algn="ctr">
              <a:buNone/>
            </a:pPr>
            <a:endParaRPr lang="sv-SE" sz="4800" b="1" dirty="0"/>
          </a:p>
          <a:p>
            <a:pPr algn="ctr">
              <a:buNone/>
            </a:pPr>
            <a:r>
              <a:rPr lang="sv-SE" sz="4800" b="1" dirty="0"/>
              <a:t>De 4B:na </a:t>
            </a:r>
          </a:p>
          <a:p>
            <a:pPr algn="ctr">
              <a:buNone/>
            </a:pPr>
            <a:r>
              <a:rPr lang="sv-SE" sz="4000" dirty="0"/>
              <a:t>BIBELN, BÖN, </a:t>
            </a:r>
          </a:p>
          <a:p>
            <a:pPr algn="ctr">
              <a:buNone/>
            </a:pPr>
            <a:r>
              <a:rPr lang="sv-SE" sz="4000" dirty="0"/>
              <a:t>BRA GEMENSKAP, BEHÖVD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/>
          <p:cNvSpPr>
            <a:spLocks noGrp="1"/>
          </p:cNvSpPr>
          <p:nvPr>
            <p:ph type="title"/>
          </p:nvPr>
        </p:nvSpPr>
        <p:spPr>
          <a:xfrm>
            <a:off x="467544" y="980728"/>
            <a:ext cx="8305800" cy="216024"/>
          </a:xfrm>
        </p:spPr>
        <p:txBody>
          <a:bodyPr>
            <a:normAutofit fontScale="90000"/>
          </a:bodyPr>
          <a:lstStyle/>
          <a:p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4294967295"/>
          </p:nvPr>
        </p:nvSpPr>
        <p:spPr>
          <a:xfrm>
            <a:off x="0" y="3886200"/>
            <a:ext cx="6400800" cy="1752600"/>
          </a:xfrm>
        </p:spPr>
        <p:txBody>
          <a:bodyPr/>
          <a:lstStyle/>
          <a:p>
            <a:endParaRPr lang="sv-SE" dirty="0"/>
          </a:p>
          <a:p>
            <a:endParaRPr lang="sv-SE" dirty="0"/>
          </a:p>
          <a:p>
            <a:endParaRPr lang="sv-SE" dirty="0"/>
          </a:p>
        </p:txBody>
      </p:sp>
      <p:sp>
        <p:nvSpPr>
          <p:cNvPr id="4" name="Rektangel 3"/>
          <p:cNvSpPr/>
          <p:nvPr/>
        </p:nvSpPr>
        <p:spPr>
          <a:xfrm>
            <a:off x="1547664" y="1340768"/>
            <a:ext cx="6264696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endParaRPr lang="sv-SE" sz="3200" dirty="0"/>
          </a:p>
          <a:p>
            <a:pPr lvl="0" algn="ctr"/>
            <a:r>
              <a:rPr lang="sv-SE" sz="3200" dirty="0"/>
              <a:t>”</a:t>
            </a:r>
            <a:r>
              <a:rPr lang="sv-SE" sz="4000" dirty="0"/>
              <a:t>Varje tanke på att kunna vara de perfekta föräldrarna(vuxna, ledare) är orealistisk och inte till någon hjälp”      </a:t>
            </a:r>
          </a:p>
          <a:p>
            <a:pPr lvl="0" algn="ctr"/>
            <a:endParaRPr lang="sv-SE" sz="3200" dirty="0"/>
          </a:p>
          <a:p>
            <a:pPr lvl="0" algn="ctr"/>
            <a:r>
              <a:rPr lang="sv-SE" sz="2000" dirty="0"/>
              <a:t>Ur: Att vara småbarnsförälder </a:t>
            </a:r>
          </a:p>
        </p:txBody>
      </p:sp>
    </p:spTree>
    <p:extLst>
      <p:ext uri="{BB962C8B-B14F-4D97-AF65-F5344CB8AC3E}">
        <p14:creationId xmlns:p14="http://schemas.microsoft.com/office/powerpoint/2010/main" val="31563528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147248" cy="348648"/>
          </a:xfrm>
        </p:spPr>
        <p:txBody>
          <a:bodyPr>
            <a:normAutofit fontScale="90000"/>
          </a:bodyPr>
          <a:lstStyle/>
          <a:p>
            <a:endParaRPr lang="sv-SE" dirty="0"/>
          </a:p>
        </p:txBody>
      </p:sp>
      <p:sp>
        <p:nvSpPr>
          <p:cNvPr id="3" name="Rektangel 2"/>
          <p:cNvSpPr/>
          <p:nvPr/>
        </p:nvSpPr>
        <p:spPr>
          <a:xfrm>
            <a:off x="827584" y="1340769"/>
            <a:ext cx="748883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sv-SE" i="1" dirty="0"/>
              <a:t> </a:t>
            </a:r>
          </a:p>
          <a:p>
            <a:pPr algn="ctr">
              <a:buNone/>
            </a:pPr>
            <a:endParaRPr lang="sv-SE" sz="7200" b="1" i="1" dirty="0">
              <a:solidFill>
                <a:srgbClr val="0070C0"/>
              </a:solidFill>
            </a:endParaRPr>
          </a:p>
          <a:p>
            <a:pPr algn="ctr">
              <a:buNone/>
            </a:pPr>
            <a:r>
              <a:rPr lang="sv-SE" sz="7200" b="1" dirty="0">
                <a:solidFill>
                  <a:srgbClr val="0070C0"/>
                </a:solidFill>
              </a:rPr>
              <a:t>Behövd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60616"/>
          </a:xfrm>
        </p:spPr>
        <p:txBody>
          <a:bodyPr>
            <a:normAutofit fontScale="90000"/>
          </a:bodyPr>
          <a:lstStyle/>
          <a:p>
            <a:endParaRPr lang="sv-SE" dirty="0"/>
          </a:p>
        </p:txBody>
      </p:sp>
      <p:sp>
        <p:nvSpPr>
          <p:cNvPr id="3" name="Rektangel 2"/>
          <p:cNvSpPr/>
          <p:nvPr/>
        </p:nvSpPr>
        <p:spPr>
          <a:xfrm>
            <a:off x="467544" y="1628800"/>
            <a:ext cx="828092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v-SE" sz="4000" i="1" dirty="0"/>
              <a:t>Rom 12:5 </a:t>
            </a:r>
          </a:p>
          <a:p>
            <a:pPr algn="ctr"/>
            <a:r>
              <a:rPr lang="sv-SE" sz="4000" i="1" dirty="0"/>
              <a:t>” Så utgör vi, fast många, en enda kropp i Kristus, </a:t>
            </a:r>
            <a:r>
              <a:rPr lang="sv-SE" sz="4000" b="1" i="1" dirty="0"/>
              <a:t>men var för sig är vi lemmar som är till för varandra.”</a:t>
            </a:r>
          </a:p>
          <a:p>
            <a:pPr algn="ctr"/>
            <a:r>
              <a:rPr lang="sv-SE" sz="4000" b="1" i="1" dirty="0"/>
              <a:t> </a:t>
            </a:r>
            <a:endParaRPr lang="sv-SE" sz="4000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60616"/>
          </a:xfrm>
        </p:spPr>
        <p:txBody>
          <a:bodyPr>
            <a:normAutofit fontScale="90000"/>
          </a:bodyPr>
          <a:lstStyle/>
          <a:p>
            <a:endParaRPr lang="sv-SE" dirty="0"/>
          </a:p>
        </p:txBody>
      </p:sp>
      <p:sp>
        <p:nvSpPr>
          <p:cNvPr id="3" name="Rektangel 2"/>
          <p:cNvSpPr/>
          <p:nvPr/>
        </p:nvSpPr>
        <p:spPr>
          <a:xfrm>
            <a:off x="539552" y="980728"/>
            <a:ext cx="7848872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sv-SE" sz="3200" b="1" dirty="0"/>
              <a:t>Brödundret </a:t>
            </a:r>
            <a:r>
              <a:rPr lang="sv-SE" sz="3200" b="1" dirty="0" err="1"/>
              <a:t>Joh</a:t>
            </a:r>
            <a:r>
              <a:rPr lang="sv-SE" sz="3200" b="1" dirty="0"/>
              <a:t> 6:1-13</a:t>
            </a:r>
          </a:p>
          <a:p>
            <a:pPr algn="ctr">
              <a:buNone/>
            </a:pPr>
            <a:endParaRPr lang="sv-SE" sz="3200" b="1" dirty="0"/>
          </a:p>
          <a:p>
            <a:pPr algn="ctr">
              <a:buNone/>
            </a:pPr>
            <a:r>
              <a:rPr lang="sv-SE" sz="3200" dirty="0"/>
              <a:t>Dela med sig  - Lära barn att dela med sig, de har nått att ge. Medvetenhet.</a:t>
            </a:r>
          </a:p>
          <a:p>
            <a:pPr algn="ctr">
              <a:buNone/>
            </a:pPr>
            <a:endParaRPr lang="sv-SE" sz="3200" dirty="0"/>
          </a:p>
          <a:p>
            <a:pPr algn="ctr">
              <a:buNone/>
            </a:pPr>
            <a:r>
              <a:rPr lang="sv-SE" sz="3200" dirty="0"/>
              <a:t>Ta emot – När får barnen ge av det de har?</a:t>
            </a:r>
          </a:p>
          <a:p>
            <a:pPr algn="ctr">
              <a:buNone/>
            </a:pPr>
            <a:r>
              <a:rPr lang="sv-SE" sz="3200" dirty="0"/>
              <a:t>Ger vi dem möjlighet att träna i att ge?</a:t>
            </a:r>
          </a:p>
          <a:p>
            <a:pPr algn="ctr">
              <a:buNone/>
            </a:pPr>
            <a:endParaRPr lang="sv-SE" sz="3200" dirty="0"/>
          </a:p>
          <a:p>
            <a:pPr algn="ctr">
              <a:buNone/>
            </a:pPr>
            <a:r>
              <a:rPr lang="sv-SE" sz="3200" dirty="0"/>
              <a:t>Välsigna det barnet vill ge – </a:t>
            </a:r>
          </a:p>
          <a:p>
            <a:pPr algn="ctr">
              <a:buNone/>
            </a:pPr>
            <a:r>
              <a:rPr lang="sv-SE" sz="3200" dirty="0"/>
              <a:t>Vad kan hända då? Tolv korgar över?</a:t>
            </a:r>
          </a:p>
          <a:p>
            <a:endParaRPr lang="sv-SE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32624"/>
          </a:xfrm>
        </p:spPr>
        <p:txBody>
          <a:bodyPr>
            <a:normAutofit fontScale="90000"/>
          </a:bodyPr>
          <a:lstStyle/>
          <a:p>
            <a:endParaRPr lang="sv-SE" dirty="0"/>
          </a:p>
        </p:txBody>
      </p:sp>
      <p:sp>
        <p:nvSpPr>
          <p:cNvPr id="3" name="Rektangel 2"/>
          <p:cNvSpPr/>
          <p:nvPr/>
        </p:nvSpPr>
        <p:spPr>
          <a:xfrm>
            <a:off x="395536" y="692696"/>
            <a:ext cx="8496944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v-SE" sz="3600" b="1" dirty="0"/>
              <a:t>Behövd</a:t>
            </a:r>
          </a:p>
          <a:p>
            <a:pPr algn="ctr"/>
            <a:r>
              <a:rPr lang="sv-SE" sz="3600" dirty="0"/>
              <a:t>*Alla har vi gåvor, förmågor som är till för att dela med sig av till andra.</a:t>
            </a:r>
          </a:p>
          <a:p>
            <a:pPr algn="ctr"/>
            <a:endParaRPr lang="sv-SE" sz="3600" dirty="0"/>
          </a:p>
          <a:p>
            <a:pPr algn="ctr"/>
            <a:r>
              <a:rPr lang="sv-SE" sz="3600" dirty="0"/>
              <a:t> *Att skapa en atmosfär där det finns en villighet och självklarhet - Ett naturligt</a:t>
            </a:r>
          </a:p>
          <a:p>
            <a:pPr algn="ctr"/>
            <a:r>
              <a:rPr lang="sv-SE" sz="3600" dirty="0"/>
              <a:t> ”här hjälps vi åt”.</a:t>
            </a:r>
          </a:p>
          <a:p>
            <a:pPr algn="ctr"/>
            <a:endParaRPr lang="sv-SE" sz="3600" dirty="0"/>
          </a:p>
          <a:p>
            <a:pPr algn="ctr"/>
            <a:r>
              <a:rPr lang="sv-SE" sz="3600" dirty="0"/>
              <a:t> *Vi tillhör samma kropp.</a:t>
            </a:r>
          </a:p>
          <a:p>
            <a:endParaRPr lang="sv-SE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/>
          <p:cNvSpPr/>
          <p:nvPr/>
        </p:nvSpPr>
        <p:spPr>
          <a:xfrm>
            <a:off x="683568" y="692696"/>
            <a:ext cx="7704856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v-SE" sz="3600" b="1" dirty="0"/>
              <a:t>Behövd</a:t>
            </a:r>
            <a:endParaRPr lang="sv-SE" sz="3600" dirty="0"/>
          </a:p>
          <a:p>
            <a:pPr algn="ctr"/>
            <a:r>
              <a:rPr lang="sv-SE" sz="3600" dirty="0"/>
              <a:t>*En församling är inga som ska göra saker ”åt oss” utan utgörs ”av oss”.</a:t>
            </a:r>
          </a:p>
          <a:p>
            <a:pPr algn="ctr"/>
            <a:r>
              <a:rPr lang="sv-SE" sz="3600" dirty="0"/>
              <a:t> </a:t>
            </a:r>
          </a:p>
          <a:p>
            <a:pPr algn="ctr"/>
            <a:r>
              <a:rPr lang="sv-SE" sz="3600" dirty="0"/>
              <a:t>*Våra  liv/situationer ser olika ut och det är okej</a:t>
            </a:r>
            <a:r>
              <a:rPr lang="sv-SE" sz="2400" dirty="0"/>
              <a:t>.(bär varandras bördor, ödmjukhet) </a:t>
            </a:r>
          </a:p>
          <a:p>
            <a:pPr algn="ctr"/>
            <a:endParaRPr lang="sv-SE" sz="2400" dirty="0"/>
          </a:p>
          <a:p>
            <a:pPr algn="ctr"/>
            <a:r>
              <a:rPr lang="sv-SE" sz="3600" dirty="0"/>
              <a:t>*Du är värdefull för den du är.</a:t>
            </a:r>
          </a:p>
          <a:p>
            <a:pPr algn="ctr"/>
            <a:endParaRPr lang="sv-SE" sz="3600" dirty="0"/>
          </a:p>
          <a:p>
            <a:pPr algn="ctr"/>
            <a:r>
              <a:rPr lang="sv-SE" sz="3600" dirty="0"/>
              <a:t>* ”Kompisbehövd”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3" name="Rektangel 2"/>
          <p:cNvSpPr/>
          <p:nvPr/>
        </p:nvSpPr>
        <p:spPr>
          <a:xfrm>
            <a:off x="1115616" y="2060849"/>
            <a:ext cx="6912768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sv-SE" sz="3600" b="1" dirty="0"/>
              <a:t>Se när någon gör.</a:t>
            </a:r>
          </a:p>
          <a:p>
            <a:pPr algn="ctr">
              <a:buNone/>
            </a:pPr>
            <a:endParaRPr lang="sv-SE" sz="3600" b="1" dirty="0"/>
          </a:p>
          <a:p>
            <a:pPr algn="ctr">
              <a:buNone/>
            </a:pPr>
            <a:r>
              <a:rPr lang="sv-SE" sz="3600" b="1" dirty="0"/>
              <a:t>Göra tillsammans.</a:t>
            </a:r>
          </a:p>
          <a:p>
            <a:pPr algn="ctr">
              <a:buNone/>
            </a:pPr>
            <a:r>
              <a:rPr lang="sv-SE" sz="3600" b="1" dirty="0"/>
              <a:t> </a:t>
            </a:r>
          </a:p>
          <a:p>
            <a:pPr algn="ctr">
              <a:buNone/>
            </a:pPr>
            <a:r>
              <a:rPr lang="sv-SE" sz="3600" b="1" dirty="0"/>
              <a:t>Göra själv.</a:t>
            </a:r>
          </a:p>
          <a:p>
            <a:pPr algn="ctr">
              <a:buNone/>
            </a:pPr>
            <a:endParaRPr lang="sv-SE" b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Rektangel 2"/>
          <p:cNvSpPr/>
          <p:nvPr/>
        </p:nvSpPr>
        <p:spPr>
          <a:xfrm>
            <a:off x="611560" y="1916832"/>
            <a:ext cx="7992888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sv-SE" sz="4400" b="1" dirty="0"/>
              <a:t>Det gäller att säga </a:t>
            </a:r>
          </a:p>
          <a:p>
            <a:pPr algn="ctr">
              <a:buNone/>
            </a:pPr>
            <a:r>
              <a:rPr lang="sv-SE" sz="4400" b="1" dirty="0"/>
              <a:t>det jag tror på, </a:t>
            </a:r>
          </a:p>
          <a:p>
            <a:pPr algn="ctr">
              <a:buNone/>
            </a:pPr>
            <a:r>
              <a:rPr lang="sv-SE" sz="4400" b="1" dirty="0"/>
              <a:t>tro på det jag säger. </a:t>
            </a:r>
          </a:p>
          <a:p>
            <a:pPr algn="ctr">
              <a:buNone/>
            </a:pPr>
            <a:r>
              <a:rPr lang="sv-SE" sz="4400" b="1" dirty="0"/>
              <a:t>Och göra det jag säger att jag tror på.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60616"/>
          </a:xfrm>
        </p:spPr>
        <p:txBody>
          <a:bodyPr>
            <a:normAutofit fontScale="90000"/>
          </a:bodyPr>
          <a:lstStyle/>
          <a:p>
            <a:endParaRPr lang="sv-SE" dirty="0"/>
          </a:p>
        </p:txBody>
      </p:sp>
      <p:sp>
        <p:nvSpPr>
          <p:cNvPr id="3" name="Rektangel 2"/>
          <p:cNvSpPr/>
          <p:nvPr/>
        </p:nvSpPr>
        <p:spPr>
          <a:xfrm>
            <a:off x="323528" y="1124744"/>
            <a:ext cx="864096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sz="3200" dirty="0"/>
              <a:t>TIPS: </a:t>
            </a:r>
          </a:p>
          <a:p>
            <a:r>
              <a:rPr lang="sv-SE" sz="3200" dirty="0"/>
              <a:t>*Värdar för samlingar,</a:t>
            </a:r>
          </a:p>
          <a:p>
            <a:r>
              <a:rPr lang="sv-SE" sz="3200" dirty="0"/>
              <a:t>*</a:t>
            </a:r>
            <a:r>
              <a:rPr lang="sv-SE" sz="3200" dirty="0" err="1"/>
              <a:t>Förebedjare</a:t>
            </a:r>
            <a:r>
              <a:rPr lang="sv-SE" sz="3200" dirty="0"/>
              <a:t>,</a:t>
            </a:r>
          </a:p>
          <a:p>
            <a:r>
              <a:rPr lang="sv-SE" sz="3200" dirty="0"/>
              <a:t>*Mötesledare, leda sånger, lek, drama. </a:t>
            </a:r>
          </a:p>
          <a:p>
            <a:r>
              <a:rPr lang="sv-SE" sz="3200" dirty="0"/>
              <a:t>”</a:t>
            </a:r>
            <a:r>
              <a:rPr lang="sv-SE" sz="3200" dirty="0" err="1"/>
              <a:t>KompisBehövd</a:t>
            </a:r>
            <a:r>
              <a:rPr lang="sv-SE" sz="3200" dirty="0"/>
              <a:t>” – du behöver vara någons kompis idag, därför behöver du gå till söndagsskolan.</a:t>
            </a:r>
          </a:p>
          <a:p>
            <a:r>
              <a:rPr lang="sv-SE" sz="3200" dirty="0"/>
              <a:t>*Se någon annan, säga hej till någon.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Rektangel 2"/>
          <p:cNvSpPr/>
          <p:nvPr/>
        </p:nvSpPr>
        <p:spPr>
          <a:xfrm>
            <a:off x="2286000" y="2967335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buNone/>
            </a:pPr>
            <a:r>
              <a:rPr lang="sv-SE" b="1" dirty="0"/>
              <a:t>Lägga pusslet </a:t>
            </a:r>
          </a:p>
          <a:p>
            <a:pPr algn="ctr">
              <a:buNone/>
            </a:pPr>
            <a:r>
              <a:rPr lang="sv-SE" b="1" dirty="0"/>
              <a:t>Finns två lika pusselbitar</a:t>
            </a:r>
          </a:p>
          <a:p>
            <a:pPr algn="ctr">
              <a:buNone/>
            </a:pPr>
            <a:r>
              <a:rPr lang="sv-SE" b="1" dirty="0"/>
              <a:t>Behöver inga kopior </a:t>
            </a:r>
          </a:p>
          <a:p>
            <a:pPr algn="ctr">
              <a:buNone/>
            </a:pPr>
            <a:r>
              <a:rPr lang="sv-SE" b="1" dirty="0"/>
              <a:t>Då fattas det ju någon om jag försöker vara någon annan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öde">
  <a:themeElements>
    <a:clrScheme name="Flöde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öde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öde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5F952A6EAD19E41BB5B8046666B6C8E" ma:contentTypeVersion="16" ma:contentTypeDescription="Skapa ett nytt dokument." ma:contentTypeScope="" ma:versionID="6c33237a4f008998d3167af7e836c48f">
  <xsd:schema xmlns:xsd="http://www.w3.org/2001/XMLSchema" xmlns:xs="http://www.w3.org/2001/XMLSchema" xmlns:p="http://schemas.microsoft.com/office/2006/metadata/properties" xmlns:ns2="f47dd8e6-df5a-46d1-ac1b-32dbdbd1b2a1" xmlns:ns3="0b23e1df-7519-4291-94c1-105de1155b82" targetNamespace="http://schemas.microsoft.com/office/2006/metadata/properties" ma:root="true" ma:fieldsID="cbc209fc405ace6d46c6089cc7ec163e" ns2:_="" ns3:_="">
    <xsd:import namespace="f47dd8e6-df5a-46d1-ac1b-32dbdbd1b2a1"/>
    <xsd:import namespace="0b23e1df-7519-4291-94c1-105de1155b8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47dd8e6-df5a-46d1-ac1b-32dbdbd1b2a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OCR" ma:index="11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3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Bildmarkeringar" ma:readOnly="false" ma:fieldId="{5cf76f15-5ced-4ddc-b409-7134ff3c332f}" ma:taxonomyMulti="true" ma:sspId="96d2e0b1-4d07-4591-91f6-90d41415de7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b23e1df-7519-4291-94c1-105de1155b82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Dela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Delat med information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98178acf-2fb0-4415-8764-73cf15098d1f}" ma:internalName="TaxCatchAll" ma:showField="CatchAllData" ma:web="0b23e1df-7519-4291-94c1-105de1155b8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C4B4BA6-5ECB-4410-B7D9-B7C05E8D0D8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919CD43-8B80-4908-9C0B-5D07F2A88C5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47dd8e6-df5a-46d1-ac1b-32dbdbd1b2a1"/>
    <ds:schemaRef ds:uri="0b23e1df-7519-4291-94c1-105de1155b8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1682</TotalTime>
  <Words>351</Words>
  <Application>Microsoft Office PowerPoint</Application>
  <PresentationFormat>Bildspel på skärmen (4:3)</PresentationFormat>
  <Paragraphs>63</Paragraphs>
  <Slides>12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12</vt:i4>
      </vt:variant>
    </vt:vector>
  </HeadingPairs>
  <TitlesOfParts>
    <vt:vector size="16" baseType="lpstr">
      <vt:lpstr>Calibri</vt:lpstr>
      <vt:lpstr>Constantia</vt:lpstr>
      <vt:lpstr>Wingdings 2</vt:lpstr>
      <vt:lpstr>Flöde</vt:lpstr>
      <vt:lpstr> 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Bild 1</dc:title>
  <dc:creator>s-irebjo</dc:creator>
  <cp:lastModifiedBy>Malin Rosman</cp:lastModifiedBy>
  <cp:revision>108</cp:revision>
  <dcterms:created xsi:type="dcterms:W3CDTF">2015-05-13T04:55:10Z</dcterms:created>
  <dcterms:modified xsi:type="dcterms:W3CDTF">2023-05-06T12:47:42Z</dcterms:modified>
</cp:coreProperties>
</file>