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3"/>
  </p:sldMasterIdLst>
  <p:notesMasterIdLst>
    <p:notesMasterId r:id="rId18"/>
  </p:notesMasterIdLst>
  <p:sldIdLst>
    <p:sldId id="256" r:id="rId4"/>
    <p:sldId id="277" r:id="rId5"/>
    <p:sldId id="257" r:id="rId6"/>
    <p:sldId id="279" r:id="rId7"/>
    <p:sldId id="281" r:id="rId8"/>
    <p:sldId id="284" r:id="rId9"/>
    <p:sldId id="285" r:id="rId10"/>
    <p:sldId id="286" r:id="rId11"/>
    <p:sldId id="289" r:id="rId12"/>
    <p:sldId id="288" r:id="rId13"/>
    <p:sldId id="287" r:id="rId14"/>
    <p:sldId id="258" r:id="rId15"/>
    <p:sldId id="264" r:id="rId16"/>
    <p:sldId id="265" r:id="rId1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Rosman" userId="70c0fc36-f423-4997-a019-8bbec71bbdda" providerId="ADAL" clId="{E05649FF-E315-403F-891B-569CB2D11C04}"/>
    <pc:docChg chg="custSel delSld modSld">
      <pc:chgData name="Malin Rosman" userId="70c0fc36-f423-4997-a019-8bbec71bbdda" providerId="ADAL" clId="{E05649FF-E315-403F-891B-569CB2D11C04}" dt="2023-05-06T09:46:14.216" v="50" actId="20577"/>
      <pc:docMkLst>
        <pc:docMk/>
      </pc:docMkLst>
      <pc:sldChg chg="del">
        <pc:chgData name="Malin Rosman" userId="70c0fc36-f423-4997-a019-8bbec71bbdda" providerId="ADAL" clId="{E05649FF-E315-403F-891B-569CB2D11C04}" dt="2023-05-06T09:33:22.174" v="0" actId="47"/>
        <pc:sldMkLst>
          <pc:docMk/>
          <pc:sldMk cId="0" sldId="282"/>
        </pc:sldMkLst>
      </pc:sldChg>
      <pc:sldChg chg="modSp mod">
        <pc:chgData name="Malin Rosman" userId="70c0fc36-f423-4997-a019-8bbec71bbdda" providerId="ADAL" clId="{E05649FF-E315-403F-891B-569CB2D11C04}" dt="2023-05-06T09:33:51.141" v="14" actId="20577"/>
        <pc:sldMkLst>
          <pc:docMk/>
          <pc:sldMk cId="0" sldId="286"/>
        </pc:sldMkLst>
        <pc:spChg chg="mod">
          <ac:chgData name="Malin Rosman" userId="70c0fc36-f423-4997-a019-8bbec71bbdda" providerId="ADAL" clId="{E05649FF-E315-403F-891B-569CB2D11C04}" dt="2023-05-06T09:33:51.141" v="14" actId="20577"/>
          <ac:spMkLst>
            <pc:docMk/>
            <pc:sldMk cId="0" sldId="286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E05649FF-E315-403F-891B-569CB2D11C04}" dt="2023-05-06T09:46:14.216" v="50" actId="20577"/>
        <pc:sldMkLst>
          <pc:docMk/>
          <pc:sldMk cId="0" sldId="287"/>
        </pc:sldMkLst>
        <pc:spChg chg="mod">
          <ac:chgData name="Malin Rosman" userId="70c0fc36-f423-4997-a019-8bbec71bbdda" providerId="ADAL" clId="{E05649FF-E315-403F-891B-569CB2D11C04}" dt="2023-05-06T09:46:14.216" v="50" actId="20577"/>
          <ac:spMkLst>
            <pc:docMk/>
            <pc:sldMk cId="0" sldId="287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E05649FF-E315-403F-891B-569CB2D11C04}" dt="2023-05-06T09:38:20.577" v="35" actId="20577"/>
        <pc:sldMkLst>
          <pc:docMk/>
          <pc:sldMk cId="0" sldId="288"/>
        </pc:sldMkLst>
        <pc:spChg chg="mod">
          <ac:chgData name="Malin Rosman" userId="70c0fc36-f423-4997-a019-8bbec71bbdda" providerId="ADAL" clId="{E05649FF-E315-403F-891B-569CB2D11C04}" dt="2023-05-06T09:38:20.577" v="35" actId="20577"/>
          <ac:spMkLst>
            <pc:docMk/>
            <pc:sldMk cId="0" sldId="288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E05649FF-E315-403F-891B-569CB2D11C04}" dt="2023-05-06T09:35:42.980" v="16" actId="20577"/>
        <pc:sldMkLst>
          <pc:docMk/>
          <pc:sldMk cId="0" sldId="289"/>
        </pc:sldMkLst>
        <pc:spChg chg="mod">
          <ac:chgData name="Malin Rosman" userId="70c0fc36-f423-4997-a019-8bbec71bbdda" providerId="ADAL" clId="{E05649FF-E315-403F-891B-569CB2D11C04}" dt="2023-05-06T09:35:42.980" v="16" actId="20577"/>
          <ac:spMkLst>
            <pc:docMk/>
            <pc:sldMk cId="0" sldId="289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F191C-F7DB-4157-84A8-860A896DCCAB}" type="datetimeFigureOut">
              <a:rPr lang="sv-SE" smtClean="0"/>
              <a:t>2023-05-06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8344C-DBD8-4E76-B7C6-51A609832452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8344C-DBD8-4E76-B7C6-51A609832452}" type="slidenum">
              <a:rPr lang="sv-SE" smtClean="0"/>
              <a:t>3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17" name="Underrubrik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/>
              <a:t>Klicka här för att ändra format på underrubrik i bakgrunden</a:t>
            </a:r>
            <a:endParaRPr kumimoji="0" lang="en-US"/>
          </a:p>
        </p:txBody>
      </p:sp>
      <p:sp>
        <p:nvSpPr>
          <p:cNvPr id="30" name="Platshållare fö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7" name="Platshållare för bild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klippt och rundat hör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ätvinklig triangel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v-SE"/>
              <a:t>Klicka på ikonen för att lägga till en bild</a:t>
            </a:r>
            <a:endParaRPr kumimoji="0" lang="en-US" dirty="0"/>
          </a:p>
        </p:txBody>
      </p:sp>
      <p:sp>
        <p:nvSpPr>
          <p:cNvPr id="10" name="Frihandsfigu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ihandsfigu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ihandsfigu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tshållare för rubrik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0" name="Platshållare för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  <a:p>
            <a:pPr lvl="1" eaLnBrk="1" latinLnBrk="0" hangingPunct="1"/>
            <a:r>
              <a:rPr kumimoji="0" lang="sv-SE"/>
              <a:t>Nivå två</a:t>
            </a:r>
          </a:p>
          <a:p>
            <a:pPr lvl="2" eaLnBrk="1" latinLnBrk="0" hangingPunct="1"/>
            <a:r>
              <a:rPr kumimoji="0" lang="sv-SE"/>
              <a:t>Nivå tre</a:t>
            </a:r>
          </a:p>
          <a:p>
            <a:pPr lvl="3" eaLnBrk="1" latinLnBrk="0" hangingPunct="1"/>
            <a:r>
              <a:rPr kumimoji="0" lang="sv-SE"/>
              <a:t>Nivå fyra</a:t>
            </a:r>
          </a:p>
          <a:p>
            <a:pPr lvl="4" eaLnBrk="1" latinLnBrk="0" hangingPunct="1"/>
            <a:r>
              <a:rPr kumimoji="0" lang="sv-SE"/>
              <a:t>Nivå fem</a:t>
            </a:r>
            <a:endParaRPr kumimoji="0" lang="en-US"/>
          </a:p>
        </p:txBody>
      </p:sp>
      <p:sp>
        <p:nvSpPr>
          <p:cNvPr id="10" name="Platshållare för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22" name="Platshållare för sidfo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18" name="Platshållare för bild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2" name="Grup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ihandsfigu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ihandsfigu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216024"/>
          </a:xfrm>
        </p:spPr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sv-SE" sz="4800" b="1" dirty="0"/>
          </a:p>
          <a:p>
            <a:pPr algn="ctr">
              <a:buNone/>
            </a:pPr>
            <a:r>
              <a:rPr lang="sv-SE" sz="4800" b="1" dirty="0"/>
              <a:t>Ge det vidare…..</a:t>
            </a:r>
          </a:p>
          <a:p>
            <a:pPr algn="ctr">
              <a:buNone/>
            </a:pPr>
            <a:r>
              <a:rPr lang="sv-SE" sz="4800" b="1" dirty="0"/>
              <a:t>    hur förmedlar vi tron </a:t>
            </a:r>
          </a:p>
          <a:p>
            <a:pPr algn="ctr">
              <a:buNone/>
            </a:pPr>
            <a:endParaRPr lang="sv-SE" sz="4800" b="1" dirty="0"/>
          </a:p>
          <a:p>
            <a:pPr algn="ctr">
              <a:buNone/>
            </a:pPr>
            <a:r>
              <a:rPr lang="sv-SE" sz="4800" b="1" dirty="0"/>
              <a:t>De 4B:na </a:t>
            </a:r>
          </a:p>
          <a:p>
            <a:pPr algn="ctr">
              <a:buNone/>
            </a:pPr>
            <a:r>
              <a:rPr lang="sv-SE" sz="4000" dirty="0"/>
              <a:t>BIBELN, BÖN, </a:t>
            </a:r>
          </a:p>
          <a:p>
            <a:pPr algn="ctr">
              <a:buNone/>
            </a:pPr>
            <a:r>
              <a:rPr lang="sv-SE" sz="4000" dirty="0"/>
              <a:t>BRA GEMENSKAP, BEHÖVD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467544" y="980728"/>
            <a:ext cx="8305800" cy="2160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1547664" y="1340768"/>
            <a:ext cx="626469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sv-SE" sz="3200" dirty="0"/>
          </a:p>
          <a:p>
            <a:pPr lvl="0" algn="ctr"/>
            <a:r>
              <a:rPr lang="sv-SE" sz="3200" dirty="0"/>
              <a:t>”</a:t>
            </a:r>
            <a:r>
              <a:rPr lang="sv-SE" sz="4000" dirty="0"/>
              <a:t>Varje tanke på att kunna vara de perfekta föräldrarna(vuxna, ledare) är orealistisk och inte till någon hjälp”      </a:t>
            </a:r>
          </a:p>
          <a:p>
            <a:pPr lvl="0" algn="ctr"/>
            <a:endParaRPr lang="sv-SE" sz="3200" dirty="0"/>
          </a:p>
          <a:p>
            <a:pPr lvl="0" algn="ctr"/>
            <a:r>
              <a:rPr lang="sv-SE" sz="2000" dirty="0"/>
              <a:t>Ur: Att vara småbarnsförälder </a:t>
            </a:r>
          </a:p>
        </p:txBody>
      </p:sp>
    </p:spTree>
    <p:extLst>
      <p:ext uri="{BB962C8B-B14F-4D97-AF65-F5344CB8AC3E}">
        <p14:creationId xmlns:p14="http://schemas.microsoft.com/office/powerpoint/2010/main" val="315635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885152"/>
          </a:xfrm>
        </p:spPr>
        <p:txBody>
          <a:bodyPr>
            <a:normAutofit/>
          </a:bodyPr>
          <a:lstStyle/>
          <a:p>
            <a:pPr algn="ctr"/>
            <a:r>
              <a:rPr lang="sv-SE" sz="7200" dirty="0"/>
              <a:t> </a:t>
            </a:r>
            <a:r>
              <a:rPr lang="sv-SE" sz="7200" b="1" dirty="0"/>
              <a:t>BIBELN</a:t>
            </a:r>
            <a:br>
              <a:rPr lang="sv-SE" sz="7200" dirty="0"/>
            </a:br>
            <a:r>
              <a:rPr lang="sv-SE" sz="7200" dirty="0"/>
              <a:t>- GUDS ORD</a:t>
            </a:r>
            <a:br>
              <a:rPr lang="sv-SE" sz="7200" dirty="0"/>
            </a:br>
            <a:endParaRPr lang="sv-SE" sz="7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877040"/>
          </a:xfrm>
        </p:spPr>
        <p:txBody>
          <a:bodyPr>
            <a:normAutofit/>
          </a:bodyPr>
          <a:lstStyle/>
          <a:p>
            <a:pPr algn="ctr"/>
            <a:r>
              <a:rPr lang="sv-SE" sz="4000" b="1" i="1" dirty="0"/>
              <a:t>2 tim 3 :16 </a:t>
            </a:r>
            <a:br>
              <a:rPr lang="sv-SE" sz="4000" i="1" dirty="0"/>
            </a:br>
            <a:r>
              <a:rPr lang="sv-SE" sz="4000" i="1" dirty="0"/>
              <a:t>”Varje bok i skriften är inspirerad av Gud och till nytta när man undervisar, vederlägger, vägleder och fostrar till ett rättfärdigt liv.”</a:t>
            </a:r>
            <a:endParaRPr lang="sv-SE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ektangel 2"/>
          <p:cNvSpPr/>
          <p:nvPr/>
        </p:nvSpPr>
        <p:spPr>
          <a:xfrm>
            <a:off x="755576" y="1916832"/>
            <a:ext cx="72008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000" b="1" dirty="0"/>
              <a:t>Guds ord/Bibeln</a:t>
            </a:r>
          </a:p>
          <a:p>
            <a:pPr algn="ctr"/>
            <a:r>
              <a:rPr lang="sv-SE" sz="4000" dirty="0"/>
              <a:t>*Är grunden för vår tro. *Förankra din tro i Bibeln.  </a:t>
            </a:r>
          </a:p>
          <a:p>
            <a:pPr algn="ctr"/>
            <a:endParaRPr lang="sv-S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931224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1115616" y="764704"/>
            <a:ext cx="73448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sz="4000" dirty="0"/>
          </a:p>
          <a:p>
            <a:pPr algn="ctr"/>
            <a:r>
              <a:rPr lang="sv-SE" sz="4000" b="1" dirty="0"/>
              <a:t>Bibeln</a:t>
            </a:r>
          </a:p>
          <a:p>
            <a:pPr algn="ctr"/>
            <a:r>
              <a:rPr lang="sv-SE" sz="4000" dirty="0"/>
              <a:t> *Är en verklig bok, </a:t>
            </a:r>
          </a:p>
          <a:p>
            <a:pPr algn="ctr"/>
            <a:r>
              <a:rPr lang="sv-SE" sz="4000" dirty="0"/>
              <a:t>med verkliga platser, </a:t>
            </a:r>
          </a:p>
          <a:p>
            <a:pPr algn="ctr"/>
            <a:r>
              <a:rPr lang="sv-SE" sz="4000" dirty="0"/>
              <a:t>personer, verklig historia.</a:t>
            </a:r>
          </a:p>
          <a:p>
            <a:pPr algn="ctr"/>
            <a:r>
              <a:rPr lang="sv-SE" sz="4000" dirty="0"/>
              <a:t> *Din bibelkunskap – GT o NT bibelböckerna, kronologi, bibelpersoner/ berättelser.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flipV="1">
            <a:off x="457200" y="548680"/>
            <a:ext cx="8305800" cy="155408"/>
          </a:xfrm>
        </p:spPr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Rektangel 2"/>
          <p:cNvSpPr/>
          <p:nvPr/>
        </p:nvSpPr>
        <p:spPr>
          <a:xfrm>
            <a:off x="1043608" y="1268760"/>
            <a:ext cx="712879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000" b="1" dirty="0"/>
              <a:t>Bibeln</a:t>
            </a:r>
          </a:p>
          <a:p>
            <a:pPr algn="ctr"/>
            <a:r>
              <a:rPr lang="sv-SE" sz="4000" dirty="0"/>
              <a:t>*Gud tala till oss genom bibeln. </a:t>
            </a:r>
          </a:p>
          <a:p>
            <a:pPr algn="ctr"/>
            <a:r>
              <a:rPr lang="sv-SE" sz="4000" dirty="0"/>
              <a:t>*Har med vårt liv att göra.</a:t>
            </a:r>
          </a:p>
          <a:p>
            <a:pPr algn="ctr"/>
            <a:r>
              <a:rPr lang="sv-SE" sz="4000" dirty="0"/>
              <a:t>* Förmedla en känsla av att Bibelns berättelser hänger ihop med min livsberättelse.</a:t>
            </a:r>
          </a:p>
          <a:p>
            <a:endParaRPr lang="sv-SE" dirty="0"/>
          </a:p>
          <a:p>
            <a:r>
              <a:rPr lang="sv-SE" dirty="0"/>
              <a:t> </a:t>
            </a:r>
          </a:p>
          <a:p>
            <a:endParaRPr lang="sv-S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467545" y="980728"/>
            <a:ext cx="849694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v-SE" sz="4000" b="1" dirty="0"/>
          </a:p>
          <a:p>
            <a:pPr algn="ctr"/>
            <a:endParaRPr lang="sv-SE" sz="4000" b="1" dirty="0"/>
          </a:p>
          <a:p>
            <a:pPr algn="ctr"/>
            <a:r>
              <a:rPr lang="sv-SE" sz="4000" b="1" dirty="0"/>
              <a:t>Brödundret. </a:t>
            </a:r>
          </a:p>
          <a:p>
            <a:pPr algn="ctr"/>
            <a:endParaRPr lang="sv-SE" sz="4000" b="1" dirty="0"/>
          </a:p>
          <a:p>
            <a:pPr algn="ctr"/>
            <a:r>
              <a:rPr lang="sv-SE" sz="4000" b="1" dirty="0"/>
              <a:t>David o </a:t>
            </a:r>
            <a:r>
              <a:rPr lang="sv-SE" sz="4000" b="1" dirty="0" err="1"/>
              <a:t>Goljat</a:t>
            </a:r>
            <a:r>
              <a:rPr lang="sv-SE" sz="4000" b="1" dirty="0"/>
              <a:t>. </a:t>
            </a:r>
          </a:p>
          <a:p>
            <a:pPr algn="ctr"/>
            <a:endParaRPr lang="sv-SE" sz="4000" b="1" dirty="0"/>
          </a:p>
          <a:p>
            <a:pPr algn="ctr"/>
            <a:r>
              <a:rPr lang="sv-SE" sz="4000" b="1" dirty="0" err="1"/>
              <a:t>Sadrak</a:t>
            </a:r>
            <a:r>
              <a:rPr lang="sv-SE" sz="4000" b="1" dirty="0"/>
              <a:t>, </a:t>
            </a:r>
            <a:r>
              <a:rPr lang="sv-SE" sz="4000" b="1" dirty="0" err="1"/>
              <a:t>Mesak</a:t>
            </a:r>
            <a:r>
              <a:rPr lang="sv-SE" sz="4000" b="1" dirty="0"/>
              <a:t> och Abed-</a:t>
            </a:r>
            <a:r>
              <a:rPr lang="sv-SE" sz="4000" b="1" dirty="0" err="1"/>
              <a:t>Nego</a:t>
            </a:r>
            <a:r>
              <a:rPr lang="sv-SE" sz="4000" b="1" dirty="0"/>
              <a:t>.</a:t>
            </a:r>
          </a:p>
          <a:p>
            <a:endParaRPr lang="sv-S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04632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323528" y="980728"/>
            <a:ext cx="871296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sv-SE" sz="2400" b="1" dirty="0"/>
          </a:p>
          <a:p>
            <a:pPr algn="ctr">
              <a:buNone/>
            </a:pPr>
            <a:r>
              <a:rPr lang="sv-SE" sz="2400" b="1" dirty="0"/>
              <a:t>Brödundret.</a:t>
            </a:r>
            <a:r>
              <a:rPr lang="sv-SE" sz="2400" dirty="0"/>
              <a:t> </a:t>
            </a:r>
          </a:p>
          <a:p>
            <a:pPr algn="ctr">
              <a:buNone/>
            </a:pPr>
            <a:r>
              <a:rPr lang="sv-SE" sz="2400" b="1" dirty="0"/>
              <a:t>Leda</a:t>
            </a:r>
            <a:r>
              <a:rPr lang="sv-SE" sz="2400" dirty="0"/>
              <a:t> fram barnen till Jesus, </a:t>
            </a:r>
            <a:r>
              <a:rPr lang="sv-SE" sz="2400" b="1" dirty="0"/>
              <a:t>ta emot </a:t>
            </a:r>
            <a:r>
              <a:rPr lang="sv-SE" sz="2400" dirty="0"/>
              <a:t>det barnen ger, </a:t>
            </a:r>
          </a:p>
          <a:p>
            <a:pPr algn="ctr">
              <a:buNone/>
            </a:pPr>
            <a:r>
              <a:rPr lang="sv-SE" sz="2400" b="1" dirty="0"/>
              <a:t>välsigna</a:t>
            </a:r>
            <a:r>
              <a:rPr lang="sv-SE" sz="2400" dirty="0"/>
              <a:t> det barnen ger.</a:t>
            </a:r>
          </a:p>
          <a:p>
            <a:pPr algn="ctr">
              <a:buNone/>
            </a:pPr>
            <a:r>
              <a:rPr lang="sv-SE" sz="2400" dirty="0"/>
              <a:t>Vad kan då hända??? 12 korgar över!</a:t>
            </a:r>
          </a:p>
          <a:p>
            <a:pPr algn="ctr">
              <a:buNone/>
            </a:pPr>
            <a:endParaRPr lang="sv-SE" sz="2400" dirty="0"/>
          </a:p>
          <a:p>
            <a:pPr algn="ctr">
              <a:buNone/>
            </a:pPr>
            <a:r>
              <a:rPr lang="sv-SE" sz="2400" b="1" dirty="0"/>
              <a:t>David o </a:t>
            </a:r>
            <a:r>
              <a:rPr lang="sv-SE" sz="2400" b="1" dirty="0" err="1"/>
              <a:t>Golijat</a:t>
            </a:r>
            <a:r>
              <a:rPr lang="sv-SE" sz="2400" b="1" dirty="0"/>
              <a:t>.</a:t>
            </a:r>
          </a:p>
          <a:p>
            <a:pPr algn="ctr">
              <a:buNone/>
            </a:pPr>
            <a:r>
              <a:rPr lang="sv-SE" sz="2400" dirty="0"/>
              <a:t>David vill! Hur mycket vill jag?</a:t>
            </a:r>
          </a:p>
          <a:p>
            <a:pPr algn="ctr">
              <a:buNone/>
            </a:pPr>
            <a:r>
              <a:rPr lang="sv-SE" sz="2400" dirty="0"/>
              <a:t>Låt tonåringarna testa, ibland bra/mindre bra</a:t>
            </a:r>
          </a:p>
          <a:p>
            <a:pPr algn="ctr">
              <a:buNone/>
            </a:pPr>
            <a:r>
              <a:rPr lang="sv-SE" sz="2400" dirty="0"/>
              <a:t>Lägg inte på dem er rustnig. David =Vann seger!!</a:t>
            </a:r>
          </a:p>
          <a:p>
            <a:pPr algn="ctr">
              <a:buNone/>
            </a:pPr>
            <a:endParaRPr lang="sv-SE" sz="2400" dirty="0"/>
          </a:p>
          <a:p>
            <a:pPr algn="ctr">
              <a:buNone/>
            </a:pPr>
            <a:r>
              <a:rPr lang="sv-SE" sz="2400" b="1" dirty="0" err="1"/>
              <a:t>Sadrak</a:t>
            </a:r>
            <a:r>
              <a:rPr lang="sv-SE" sz="2400" b="1" dirty="0"/>
              <a:t>, </a:t>
            </a:r>
            <a:r>
              <a:rPr lang="sv-SE" sz="2400" b="1" dirty="0" err="1"/>
              <a:t>Mesak</a:t>
            </a:r>
            <a:r>
              <a:rPr lang="sv-SE" sz="2400" b="1" dirty="0"/>
              <a:t> o </a:t>
            </a:r>
            <a:r>
              <a:rPr lang="sv-SE" sz="2400" b="1" dirty="0" err="1"/>
              <a:t>Abed-Nego</a:t>
            </a:r>
            <a:r>
              <a:rPr lang="sv-SE" sz="2400" b="1" dirty="0"/>
              <a:t>.</a:t>
            </a:r>
          </a:p>
          <a:p>
            <a:pPr algn="ctr">
              <a:buNone/>
            </a:pPr>
            <a:r>
              <a:rPr lang="sv-SE" sz="2400" dirty="0"/>
              <a:t>Det finns många som säger, gör så, tänk så, bli så. </a:t>
            </a:r>
          </a:p>
          <a:p>
            <a:pPr algn="ctr">
              <a:buNone/>
            </a:pPr>
            <a:r>
              <a:rPr lang="sv-SE" sz="2400" dirty="0"/>
              <a:t>Vad som än händer vill vi till höra Gud inte tillbe någon annan!</a:t>
            </a:r>
          </a:p>
          <a:p>
            <a:pPr algn="ctr">
              <a:buNone/>
            </a:pPr>
            <a:r>
              <a:rPr lang="sv-SE" sz="2400" dirty="0"/>
              <a:t> </a:t>
            </a:r>
          </a:p>
          <a:p>
            <a:pPr algn="ctr">
              <a:buNone/>
            </a:pPr>
            <a:endParaRPr lang="sv-SE" sz="2400" dirty="0"/>
          </a:p>
          <a:p>
            <a:pPr algn="ctr">
              <a:buNone/>
            </a:pPr>
            <a:endParaRPr lang="sv-SE" sz="2400" dirty="0"/>
          </a:p>
          <a:p>
            <a:pPr algn="ctr">
              <a:buNone/>
            </a:pPr>
            <a:endParaRPr lang="sv-S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075240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395536" y="908720"/>
            <a:ext cx="8352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v-SE" sz="4000" dirty="0"/>
          </a:p>
          <a:p>
            <a:pPr algn="ctr"/>
            <a:r>
              <a:rPr lang="sv-SE" sz="4000" dirty="0"/>
              <a:t>TIPS: </a:t>
            </a:r>
          </a:p>
          <a:p>
            <a:pPr algn="ctr"/>
            <a:r>
              <a:rPr lang="sv-SE" sz="4000" dirty="0"/>
              <a:t>*Tänka på att ha bibeln framme så den blir synliggjord för barnen </a:t>
            </a:r>
          </a:p>
          <a:p>
            <a:pPr algn="ctr"/>
            <a:r>
              <a:rPr lang="sv-SE" sz="4000" dirty="0"/>
              <a:t>*Var finns bibeln hemma? *</a:t>
            </a:r>
            <a:r>
              <a:rPr lang="sv-SE" sz="4000" dirty="0" err="1"/>
              <a:t>Andakstböcker</a:t>
            </a:r>
            <a:r>
              <a:rPr lang="sv-SE" sz="4000" dirty="0"/>
              <a:t>, Munken o Kulan, </a:t>
            </a:r>
          </a:p>
          <a:p>
            <a:pPr algn="ctr"/>
            <a:r>
              <a:rPr lang="sv-SE" sz="4000" dirty="0"/>
              <a:t>Media –tidningar, musik,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3600" b="1" dirty="0"/>
              <a:t>Människor i olika åldrar relaterar till Gud på olika sätt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31704"/>
          </a:xfrm>
        </p:spPr>
        <p:txBody>
          <a:bodyPr/>
          <a:lstStyle/>
          <a:p>
            <a:pPr lvl="0"/>
            <a:r>
              <a:rPr lang="sv-SE" sz="2800" b="1" dirty="0"/>
              <a:t>Förskoleåldern</a:t>
            </a:r>
            <a:r>
              <a:rPr lang="sv-SE" sz="2800" dirty="0"/>
              <a:t>- Jesus som vän, kompis</a:t>
            </a:r>
          </a:p>
          <a:p>
            <a:pPr lvl="0">
              <a:buNone/>
            </a:pPr>
            <a:endParaRPr lang="sv-SE" sz="2800" dirty="0"/>
          </a:p>
          <a:p>
            <a:pPr lvl="0"/>
            <a:r>
              <a:rPr lang="sv-SE" sz="2800" b="1" dirty="0"/>
              <a:t>Skolåldern</a:t>
            </a:r>
            <a:r>
              <a:rPr lang="sv-SE" sz="2800" dirty="0"/>
              <a:t> – Jesus som Frälsare. </a:t>
            </a:r>
          </a:p>
          <a:p>
            <a:pPr lvl="0">
              <a:buNone/>
            </a:pPr>
            <a:endParaRPr lang="sv-SE" sz="2800" dirty="0"/>
          </a:p>
          <a:p>
            <a:pPr lvl="0"/>
            <a:r>
              <a:rPr lang="sv-SE" sz="2800" b="1" dirty="0"/>
              <a:t>Högstadiet och uppåt </a:t>
            </a:r>
            <a:r>
              <a:rPr lang="sv-SE" sz="2800" dirty="0"/>
              <a:t>–Jesus som Herre i sitt liv. </a:t>
            </a:r>
          </a:p>
          <a:p>
            <a:pPr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97957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sv-SE" sz="3600" b="1" dirty="0"/>
              <a:t>Tips till familjen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Autofit/>
          </a:bodyPr>
          <a:lstStyle/>
          <a:p>
            <a:r>
              <a:rPr lang="sv-SE" sz="2800" b="1" dirty="0"/>
              <a:t>Gå till kyrkan regelbundet</a:t>
            </a:r>
          </a:p>
          <a:p>
            <a:r>
              <a:rPr lang="sv-SE" sz="2800" b="1" dirty="0"/>
              <a:t>Be - </a:t>
            </a:r>
            <a:r>
              <a:rPr lang="sv-SE" sz="2800" dirty="0"/>
              <a:t>Kreativ bön</a:t>
            </a:r>
          </a:p>
          <a:p>
            <a:r>
              <a:rPr lang="sv-SE" sz="2800" b="1" dirty="0"/>
              <a:t>Läs bibeln - </a:t>
            </a:r>
            <a:r>
              <a:rPr lang="sv-SE" sz="2800" dirty="0"/>
              <a:t>Ser våra barn att vi läser bibeln? Hur viktigt är Guds ord för oss idag?</a:t>
            </a:r>
          </a:p>
          <a:p>
            <a:r>
              <a:rPr lang="sv-SE" sz="2800" b="1" dirty="0"/>
              <a:t>Fyll hemmet med kristen media</a:t>
            </a:r>
          </a:p>
          <a:p>
            <a:r>
              <a:rPr lang="sv-SE" sz="2800" b="1" dirty="0"/>
              <a:t>Tänk på vad du säger om församlingen - </a:t>
            </a:r>
            <a:r>
              <a:rPr lang="sv-SE" sz="2800" dirty="0"/>
              <a:t>Vilken bild förmedlar du?</a:t>
            </a:r>
          </a:p>
          <a:p>
            <a:r>
              <a:rPr lang="sv-SE" sz="2800" b="1" dirty="0"/>
              <a:t>Gör roliga saker tillsammans -</a:t>
            </a:r>
            <a:r>
              <a:rPr lang="sv-SE" sz="2800" dirty="0"/>
              <a:t> Tid tillsammans som familj. 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r>
              <a:rPr lang="sv-SE" dirty="0"/>
              <a:t> 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326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/>
              <a:t>Och några till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sv-SE" dirty="0"/>
              <a:t> </a:t>
            </a:r>
            <a:r>
              <a:rPr lang="sv-SE" sz="2800" b="1" dirty="0"/>
              <a:t>Håll ut</a:t>
            </a:r>
            <a:r>
              <a:rPr lang="sv-SE" sz="2800" dirty="0"/>
              <a:t>! </a:t>
            </a:r>
            <a:r>
              <a:rPr lang="sv-SE" sz="2800" dirty="0" err="1"/>
              <a:t>Jes</a:t>
            </a:r>
            <a:r>
              <a:rPr lang="sv-SE" sz="2800" dirty="0"/>
              <a:t> 55: 11 Ordet vänder inte fruktlöst tillbaka.</a:t>
            </a:r>
          </a:p>
          <a:p>
            <a:r>
              <a:rPr lang="sv-SE" sz="2800" b="1" dirty="0"/>
              <a:t>Ta dig tid att samtala med ditt barn om tro. </a:t>
            </a:r>
          </a:p>
          <a:p>
            <a:r>
              <a:rPr lang="sv-SE" sz="2800" b="1" dirty="0"/>
              <a:t>Lyssna på barnen. </a:t>
            </a:r>
            <a:endParaRPr lang="sv-SE" sz="2800" dirty="0"/>
          </a:p>
          <a:p>
            <a:r>
              <a:rPr lang="sv-SE" sz="2800" b="1" dirty="0"/>
              <a:t>Evangelisera/dela med dig av tron</a:t>
            </a:r>
            <a:r>
              <a:rPr lang="sv-SE" sz="2800" dirty="0"/>
              <a:t>.</a:t>
            </a:r>
          </a:p>
          <a:p>
            <a:r>
              <a:rPr lang="sv-SE" sz="2800" b="1" dirty="0"/>
              <a:t>Barn gör inte som du säger utan som du gör.</a:t>
            </a:r>
            <a:endParaRPr lang="sv-SE" sz="2800" dirty="0"/>
          </a:p>
          <a:p>
            <a:r>
              <a:rPr lang="sv-SE" sz="2800" b="1" dirty="0"/>
              <a:t>Delaktighet. </a:t>
            </a:r>
            <a:r>
              <a:rPr lang="sv-SE" sz="2800" dirty="0"/>
              <a:t>1 kor 14:26 Var och en har något att bidra med.</a:t>
            </a:r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öde">
  <a:themeElements>
    <a:clrScheme name="Flöd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öde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öd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F952A6EAD19E41BB5B8046666B6C8E" ma:contentTypeVersion="16" ma:contentTypeDescription="Skapa ett nytt dokument." ma:contentTypeScope="" ma:versionID="6c33237a4f008998d3167af7e836c48f">
  <xsd:schema xmlns:xsd="http://www.w3.org/2001/XMLSchema" xmlns:xs="http://www.w3.org/2001/XMLSchema" xmlns:p="http://schemas.microsoft.com/office/2006/metadata/properties" xmlns:ns2="f47dd8e6-df5a-46d1-ac1b-32dbdbd1b2a1" xmlns:ns3="0b23e1df-7519-4291-94c1-105de1155b82" targetNamespace="http://schemas.microsoft.com/office/2006/metadata/properties" ma:root="true" ma:fieldsID="cbc209fc405ace6d46c6089cc7ec163e" ns2:_="" ns3:_="">
    <xsd:import namespace="f47dd8e6-df5a-46d1-ac1b-32dbdbd1b2a1"/>
    <xsd:import namespace="0b23e1df-7519-4291-94c1-105de1155b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dd8e6-df5a-46d1-ac1b-32dbdbd1b2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96d2e0b1-4d07-4591-91f6-90d41415d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3e1df-7519-4291-94c1-105de1155b8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8178acf-2fb0-4415-8764-73cf15098d1f}" ma:internalName="TaxCatchAll" ma:showField="CatchAllData" ma:web="0b23e1df-7519-4291-94c1-105de1155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6851E0-1924-4BFA-B7E8-5C7057911A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04226F-5FDF-4B4E-9F21-BCF286A7FC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dd8e6-df5a-46d1-ac1b-32dbdbd1b2a1"/>
    <ds:schemaRef ds:uri="0b23e1df-7519-4291-94c1-105de1155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1306</TotalTime>
  <Words>474</Words>
  <Application>Microsoft Office PowerPoint</Application>
  <PresentationFormat>Bildspel på skärmen (4:3)</PresentationFormat>
  <Paragraphs>84</Paragraphs>
  <Slides>14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Calibri</vt:lpstr>
      <vt:lpstr>Constantia</vt:lpstr>
      <vt:lpstr>Wingdings 2</vt:lpstr>
      <vt:lpstr>Flöde</vt:lpstr>
      <vt:lpstr>PowerPoint-presentation</vt:lpstr>
      <vt:lpstr>PowerPoint-presentation</vt:lpstr>
      <vt:lpstr>PowerPoint-presentation</vt:lpstr>
      <vt:lpstr> BIBELN - GUDS ORD </vt:lpstr>
      <vt:lpstr>2 tim 3 :16  ”Varje bok i skriften är inspirerad av Gud och till nytta när man undervisar, vederlägger, vägleder och fostrar till ett rättfärdigt liv.”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Människor i olika åldrar relaterar till Gud på olika sätt</vt:lpstr>
      <vt:lpstr>Tips till familjen</vt:lpstr>
      <vt:lpstr>Och några till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s-irebjo</dc:creator>
  <cp:lastModifiedBy>Malin Rosman</cp:lastModifiedBy>
  <cp:revision>71</cp:revision>
  <dcterms:created xsi:type="dcterms:W3CDTF">2015-05-13T04:55:10Z</dcterms:created>
  <dcterms:modified xsi:type="dcterms:W3CDTF">2023-05-06T09:46:59Z</dcterms:modified>
</cp:coreProperties>
</file>