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3"/>
  </p:sldMasterIdLst>
  <p:notesMasterIdLst>
    <p:notesMasterId r:id="rId18"/>
  </p:notesMasterIdLst>
  <p:sldIdLst>
    <p:sldId id="256" r:id="rId4"/>
    <p:sldId id="277" r:id="rId5"/>
    <p:sldId id="257" r:id="rId6"/>
    <p:sldId id="290" r:id="rId7"/>
    <p:sldId id="305" r:id="rId8"/>
    <p:sldId id="306" r:id="rId9"/>
    <p:sldId id="307" r:id="rId10"/>
    <p:sldId id="301" r:id="rId11"/>
    <p:sldId id="293" r:id="rId12"/>
    <p:sldId id="300" r:id="rId13"/>
    <p:sldId id="296" r:id="rId14"/>
    <p:sldId id="295" r:id="rId15"/>
    <p:sldId id="264" r:id="rId16"/>
    <p:sldId id="265" r:id="rId1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7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Rosman" userId="70c0fc36-f423-4997-a019-8bbec71bbdda" providerId="ADAL" clId="{AECD6639-3648-413D-A61A-A5047D8B17D1}"/>
    <pc:docChg chg="undo custSel modSld">
      <pc:chgData name="Malin Rosman" userId="70c0fc36-f423-4997-a019-8bbec71bbdda" providerId="ADAL" clId="{AECD6639-3648-413D-A61A-A5047D8B17D1}" dt="2023-05-06T11:02:32.072" v="53" actId="20577"/>
      <pc:docMkLst>
        <pc:docMk/>
      </pc:docMkLst>
      <pc:sldChg chg="modSp mod">
        <pc:chgData name="Malin Rosman" userId="70c0fc36-f423-4997-a019-8bbec71bbdda" providerId="ADAL" clId="{AECD6639-3648-413D-A61A-A5047D8B17D1}" dt="2023-05-06T10:42:14.362" v="9" actId="122"/>
        <pc:sldMkLst>
          <pc:docMk/>
          <pc:sldMk cId="0" sldId="256"/>
        </pc:sldMkLst>
        <pc:spChg chg="mod">
          <ac:chgData name="Malin Rosman" userId="70c0fc36-f423-4997-a019-8bbec71bbdda" providerId="ADAL" clId="{AECD6639-3648-413D-A61A-A5047D8B17D1}" dt="2023-05-06T10:42:14.362" v="9" actId="122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0:42:27.495" v="12" actId="20577"/>
        <pc:sldMkLst>
          <pc:docMk/>
          <pc:sldMk cId="0" sldId="277"/>
        </pc:sldMkLst>
        <pc:spChg chg="mod">
          <ac:chgData name="Malin Rosman" userId="70c0fc36-f423-4997-a019-8bbec71bbdda" providerId="ADAL" clId="{AECD6639-3648-413D-A61A-A5047D8B17D1}" dt="2023-05-06T10:42:27.495" v="12" actId="20577"/>
          <ac:spMkLst>
            <pc:docMk/>
            <pc:sldMk cId="0" sldId="277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0:51:52.701" v="35" actId="20577"/>
        <pc:sldMkLst>
          <pc:docMk/>
          <pc:sldMk cId="0" sldId="293"/>
        </pc:sldMkLst>
        <pc:spChg chg="mod">
          <ac:chgData name="Malin Rosman" userId="70c0fc36-f423-4997-a019-8bbec71bbdda" providerId="ADAL" clId="{AECD6639-3648-413D-A61A-A5047D8B17D1}" dt="2023-05-06T10:51:52.701" v="35" actId="20577"/>
          <ac:spMkLst>
            <pc:docMk/>
            <pc:sldMk cId="0" sldId="293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1:02:32.072" v="53" actId="20577"/>
        <pc:sldMkLst>
          <pc:docMk/>
          <pc:sldMk cId="0" sldId="295"/>
        </pc:sldMkLst>
        <pc:spChg chg="mod">
          <ac:chgData name="Malin Rosman" userId="70c0fc36-f423-4997-a019-8bbec71bbdda" providerId="ADAL" clId="{AECD6639-3648-413D-A61A-A5047D8B17D1}" dt="2023-05-06T11:02:32.072" v="53" actId="20577"/>
          <ac:spMkLst>
            <pc:docMk/>
            <pc:sldMk cId="0" sldId="295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0:56:39.393" v="44" actId="20577"/>
        <pc:sldMkLst>
          <pc:docMk/>
          <pc:sldMk cId="0" sldId="300"/>
        </pc:sldMkLst>
        <pc:spChg chg="mod">
          <ac:chgData name="Malin Rosman" userId="70c0fc36-f423-4997-a019-8bbec71bbdda" providerId="ADAL" clId="{AECD6639-3648-413D-A61A-A5047D8B17D1}" dt="2023-05-06T10:56:39.393" v="44" actId="20577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0:51:10.252" v="34" actId="20577"/>
        <pc:sldMkLst>
          <pc:docMk/>
          <pc:sldMk cId="0" sldId="301"/>
        </pc:sldMkLst>
        <pc:spChg chg="mod">
          <ac:chgData name="Malin Rosman" userId="70c0fc36-f423-4997-a019-8bbec71bbdda" providerId="ADAL" clId="{AECD6639-3648-413D-A61A-A5047D8B17D1}" dt="2023-05-06T10:51:10.252" v="34" actId="20577"/>
          <ac:spMkLst>
            <pc:docMk/>
            <pc:sldMk cId="0" sldId="301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ECD6639-3648-413D-A61A-A5047D8B17D1}" dt="2023-05-06T10:45:20.168" v="16" actId="20577"/>
        <pc:sldMkLst>
          <pc:docMk/>
          <pc:sldMk cId="0" sldId="305"/>
        </pc:sldMkLst>
        <pc:spChg chg="mod">
          <ac:chgData name="Malin Rosman" userId="70c0fc36-f423-4997-a019-8bbec71bbdda" providerId="ADAL" clId="{AECD6639-3648-413D-A61A-A5047D8B17D1}" dt="2023-05-06T10:45:20.168" v="16" actId="20577"/>
          <ac:spMkLst>
            <pc:docMk/>
            <pc:sldMk cId="0" sldId="30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A4695-EAF6-41CF-B61E-1BA2F8E6604B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B24D4-3B12-40B2-8F6B-DF01ADAFADF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17" name="Underrubrik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/>
              <a:t>Klicka här för att ändra format på underrubrik i bakgrunden</a:t>
            </a:r>
            <a:endParaRPr kumimoji="0" lang="en-US"/>
          </a:p>
        </p:txBody>
      </p:sp>
      <p:sp>
        <p:nvSpPr>
          <p:cNvPr id="30" name="Platshållare fö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7" name="Platshållare för bild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klippt och rundat hör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ätvinklig triangel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v-SE"/>
              <a:t>Klicka på ikonen för att lägga till en bild</a:t>
            </a:r>
            <a:endParaRPr kumimoji="0" lang="en-US" dirty="0"/>
          </a:p>
        </p:txBody>
      </p:sp>
      <p:sp>
        <p:nvSpPr>
          <p:cNvPr id="10" name="Frihandsfigu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ihandsfigu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ihandsfigu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tshållare för rubrik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0" name="Platshållare för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  <a:p>
            <a:pPr lvl="1" eaLnBrk="1" latinLnBrk="0" hangingPunct="1"/>
            <a:r>
              <a:rPr kumimoji="0" lang="sv-SE"/>
              <a:t>Nivå två</a:t>
            </a:r>
          </a:p>
          <a:p>
            <a:pPr lvl="2" eaLnBrk="1" latinLnBrk="0" hangingPunct="1"/>
            <a:r>
              <a:rPr kumimoji="0" lang="sv-SE"/>
              <a:t>Nivå tre</a:t>
            </a:r>
          </a:p>
          <a:p>
            <a:pPr lvl="3" eaLnBrk="1" latinLnBrk="0" hangingPunct="1"/>
            <a:r>
              <a:rPr kumimoji="0" lang="sv-SE"/>
              <a:t>Nivå fyra</a:t>
            </a:r>
          </a:p>
          <a:p>
            <a:pPr lvl="4" eaLnBrk="1" latinLnBrk="0" hangingPunct="1"/>
            <a:r>
              <a:rPr kumimoji="0" lang="sv-SE"/>
              <a:t>Nivå fem</a:t>
            </a:r>
            <a:endParaRPr kumimoji="0" lang="en-US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22" name="Platshållare för sidfo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18" name="Platshållare för bild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2" name="Grup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ihandsfigu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ihandsfigu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v-SE" dirty="0"/>
              <a:t>Bön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216024"/>
          </a:xfrm>
        </p:spPr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Ge det vidare…..</a:t>
            </a:r>
          </a:p>
          <a:p>
            <a:pPr algn="ctr">
              <a:buNone/>
            </a:pPr>
            <a:r>
              <a:rPr lang="sv-SE" sz="4800" b="1" dirty="0"/>
              <a:t>    Hur förmedlar vi tron? </a:t>
            </a:r>
          </a:p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De 4B:na </a:t>
            </a:r>
          </a:p>
          <a:p>
            <a:pPr algn="ctr">
              <a:buNone/>
            </a:pPr>
            <a:r>
              <a:rPr lang="sv-SE" sz="4000" dirty="0"/>
              <a:t>BIBELN, BÖN, </a:t>
            </a:r>
          </a:p>
          <a:p>
            <a:pPr algn="ctr">
              <a:buNone/>
            </a:pPr>
            <a:r>
              <a:rPr lang="sv-SE" sz="4000" dirty="0"/>
              <a:t>BRA GEMENSKAP, BEHÖVD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467544" y="980728"/>
            <a:ext cx="8305800" cy="2160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547664" y="1340768"/>
            <a:ext cx="62646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sv-SE" sz="3200" dirty="0"/>
          </a:p>
          <a:p>
            <a:pPr lvl="0" algn="ctr"/>
            <a:r>
              <a:rPr lang="sv-SE" sz="3200" dirty="0"/>
              <a:t>”</a:t>
            </a:r>
            <a:r>
              <a:rPr lang="sv-SE" sz="4000" dirty="0"/>
              <a:t>Varje tanke på att kunna vara de perfekta föräldrarna(vuxna, ledare) är orealistisk och inte till någon hjälp”      </a:t>
            </a:r>
          </a:p>
          <a:p>
            <a:pPr lvl="0" algn="ctr"/>
            <a:endParaRPr lang="sv-SE" sz="3200" dirty="0"/>
          </a:p>
          <a:p>
            <a:pPr lvl="0" algn="ctr"/>
            <a:r>
              <a:rPr lang="sv-SE" sz="2000" dirty="0"/>
              <a:t>Ur: Att vara småbarnsförälder </a:t>
            </a:r>
          </a:p>
        </p:txBody>
      </p:sp>
    </p:spTree>
    <p:extLst>
      <p:ext uri="{BB962C8B-B14F-4D97-AF65-F5344CB8AC3E}">
        <p14:creationId xmlns:p14="http://schemas.microsoft.com/office/powerpoint/2010/main" val="315635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19256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79512" y="1628801"/>
            <a:ext cx="8856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sz="7200" b="1" i="1" dirty="0">
                <a:solidFill>
                  <a:srgbClr val="0070C0"/>
                </a:solidFill>
              </a:rPr>
              <a:t>Bön </a:t>
            </a:r>
            <a:endParaRPr lang="sv-SE" sz="7200" i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sv-SE" sz="7200" i="1" dirty="0">
                <a:solidFill>
                  <a:srgbClr val="0070C0"/>
                </a:solidFill>
              </a:rPr>
              <a:t>Hjärtats samtal </a:t>
            </a:r>
          </a:p>
          <a:p>
            <a:pPr algn="ctr">
              <a:buNone/>
            </a:pPr>
            <a:r>
              <a:rPr lang="sv-SE" sz="7200" i="1" dirty="0">
                <a:solidFill>
                  <a:srgbClr val="0070C0"/>
                </a:solidFill>
              </a:rPr>
              <a:t>med Gud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305800" cy="704088"/>
          </a:xfrm>
        </p:spPr>
        <p:txBody>
          <a:bodyPr>
            <a:normAutofit fontScale="90000"/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3" name="Rektangel 2"/>
          <p:cNvSpPr/>
          <p:nvPr/>
        </p:nvSpPr>
        <p:spPr>
          <a:xfrm>
            <a:off x="395536" y="764704"/>
            <a:ext cx="856895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>
                <a:solidFill>
                  <a:srgbClr val="0070C0"/>
                </a:solidFill>
              </a:rPr>
              <a:t>Matt 6: 9-13 </a:t>
            </a:r>
          </a:p>
          <a:p>
            <a:r>
              <a:rPr lang="sv-SE" sz="2800" dirty="0">
                <a:solidFill>
                  <a:srgbClr val="0070C0"/>
                </a:solidFill>
              </a:rPr>
              <a:t>Så skall ni be: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Vår fader, du som är i himlen.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Låt ditt namn bli helgat.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Låt ditt rike komma.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Låt din vilja ske,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på jorden så som i himlen.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Ge oss i dag vårt bröd för dagen som kommer.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Och förlåt oss våra skulder,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liksom vi har förlåtit dem som står i skuld till oss.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Och utsätt oss inte för prövning,</a:t>
            </a:r>
          </a:p>
          <a:p>
            <a:r>
              <a:rPr lang="sv-SE" sz="2800" b="1" i="1" dirty="0">
                <a:solidFill>
                  <a:srgbClr val="0070C0"/>
                </a:solidFill>
              </a:rPr>
              <a:t>utan rädda oss från det onda.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276640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899592" y="1484784"/>
            <a:ext cx="5958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>
                <a:solidFill>
                  <a:srgbClr val="0070C0"/>
                </a:solidFill>
              </a:rPr>
              <a:t>Rom 8:26 </a:t>
            </a:r>
          </a:p>
          <a:p>
            <a:r>
              <a:rPr lang="sv-SE" sz="2800" dirty="0">
                <a:solidFill>
                  <a:srgbClr val="0070C0"/>
                </a:solidFill>
              </a:rPr>
              <a:t>På samma sätt är det när Anden stöder oss i vår svaghet. Vi vet ju hur vår bör egentligen bör vara, men Anden vädjar för oss med rop utan ord.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2123728" y="1844825"/>
            <a:ext cx="4734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sz="6000" i="1" dirty="0">
                <a:solidFill>
                  <a:srgbClr val="0070C0"/>
                </a:solidFill>
              </a:rPr>
              <a:t>1 Thess 5:17 </a:t>
            </a:r>
          </a:p>
          <a:p>
            <a:pPr algn="ctr">
              <a:buNone/>
            </a:pPr>
            <a:r>
              <a:rPr lang="sv-SE" sz="6000" i="1" dirty="0">
                <a:solidFill>
                  <a:srgbClr val="0070C0"/>
                </a:solidFill>
              </a:rPr>
              <a:t>”Be ständigt”.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395536" y="86916"/>
            <a:ext cx="8424936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v-SE" sz="4000" b="1" dirty="0"/>
          </a:p>
          <a:p>
            <a:pPr algn="ctr"/>
            <a:r>
              <a:rPr lang="sv-SE" sz="4000" b="1" dirty="0"/>
              <a:t>Bön</a:t>
            </a:r>
            <a:r>
              <a:rPr lang="sv-SE" sz="4000" dirty="0"/>
              <a:t> </a:t>
            </a:r>
            <a:r>
              <a:rPr lang="sv-SE" sz="2800" b="1" dirty="0"/>
              <a:t>Svårt/lätt</a:t>
            </a:r>
          </a:p>
          <a:p>
            <a:pPr algn="ctr"/>
            <a:r>
              <a:rPr lang="sv-SE" sz="2800" b="1" dirty="0"/>
              <a:t>Samtalen med mina barn som utgångspunkt</a:t>
            </a:r>
          </a:p>
          <a:p>
            <a:pPr algn="ctr"/>
            <a:r>
              <a:rPr lang="sv-SE" sz="2800" dirty="0"/>
              <a:t>Ivriga mamma </a:t>
            </a:r>
            <a:r>
              <a:rPr lang="sv-SE" sz="2800" dirty="0" err="1"/>
              <a:t>mamma</a:t>
            </a:r>
            <a:r>
              <a:rPr lang="sv-SE" sz="2800" dirty="0"/>
              <a:t> samtal</a:t>
            </a:r>
          </a:p>
          <a:p>
            <a:pPr algn="ctr"/>
            <a:r>
              <a:rPr lang="sv-SE" sz="2800" dirty="0"/>
              <a:t>Förtroliga samtal på kvällen.</a:t>
            </a:r>
          </a:p>
          <a:p>
            <a:pPr algn="ctr"/>
            <a:r>
              <a:rPr lang="sv-SE" sz="2800" dirty="0"/>
              <a:t>Tjuriga slänga i dörren samtal.</a:t>
            </a:r>
          </a:p>
          <a:p>
            <a:pPr algn="ctr"/>
            <a:r>
              <a:rPr lang="sv-SE" sz="2800" dirty="0"/>
              <a:t>Sitta tyst i bilen samtal.</a:t>
            </a:r>
          </a:p>
          <a:p>
            <a:pPr algn="ctr"/>
            <a:r>
              <a:rPr lang="sv-SE" sz="2800" dirty="0"/>
              <a:t>Samtal medan vi gör något. </a:t>
            </a:r>
          </a:p>
          <a:p>
            <a:pPr algn="ctr"/>
            <a:r>
              <a:rPr lang="sv-SE" sz="2800" dirty="0"/>
              <a:t>Jag är så ledsen, besviken, arg samtal.</a:t>
            </a:r>
          </a:p>
          <a:p>
            <a:pPr algn="ctr"/>
            <a:r>
              <a:rPr lang="sv-SE" sz="2800" dirty="0"/>
              <a:t>Morsdag samtal, jag är fantastisk.</a:t>
            </a:r>
          </a:p>
          <a:p>
            <a:pPr algn="ctr"/>
            <a:r>
              <a:rPr lang="sv-SE" sz="2800" dirty="0"/>
              <a:t>Mummel, ”jag hör inte ett ljud” samtal.</a:t>
            </a:r>
          </a:p>
          <a:p>
            <a:pPr algn="ctr"/>
            <a:r>
              <a:rPr lang="sv-SE" sz="2800" dirty="0"/>
              <a:t>Hur har din dag varit samtal.</a:t>
            </a:r>
          </a:p>
          <a:p>
            <a:pPr algn="ctr"/>
            <a:endParaRPr lang="sv-SE" sz="2800" dirty="0"/>
          </a:p>
          <a:p>
            <a:pPr algn="ctr"/>
            <a:r>
              <a:rPr lang="sv-SE" sz="2800" b="1" dirty="0"/>
              <a:t>Hjärtats samtal med Gud</a:t>
            </a:r>
          </a:p>
          <a:p>
            <a:endParaRPr lang="sv-S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931224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539552" y="548680"/>
            <a:ext cx="784887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dirty="0"/>
          </a:p>
          <a:p>
            <a:pPr algn="ctr"/>
            <a:r>
              <a:rPr lang="sv-SE" sz="4000" b="1" dirty="0"/>
              <a:t>Bön</a:t>
            </a:r>
          </a:p>
          <a:p>
            <a:pPr algn="ctr"/>
            <a:r>
              <a:rPr lang="sv-SE" sz="4000" dirty="0"/>
              <a:t>*Bön är pågående, har inget med ålder, tid, plats att göra. </a:t>
            </a:r>
          </a:p>
          <a:p>
            <a:pPr algn="ctr"/>
            <a:r>
              <a:rPr lang="sv-SE" sz="4000" dirty="0"/>
              <a:t>*Vi får vara som en kanal, </a:t>
            </a:r>
          </a:p>
          <a:p>
            <a:pPr algn="ctr"/>
            <a:r>
              <a:rPr lang="sv-SE" sz="4000" dirty="0"/>
              <a:t>ett redskap när vi ber för varandra.</a:t>
            </a:r>
          </a:p>
          <a:p>
            <a:pPr algn="ctr"/>
            <a:r>
              <a:rPr lang="sv-SE" sz="4000" dirty="0"/>
              <a:t>*Gud gör som han vill</a:t>
            </a:r>
            <a:r>
              <a:rPr lang="sv-SE" sz="4000" i="1" dirty="0"/>
              <a:t>.</a:t>
            </a:r>
          </a:p>
          <a:p>
            <a:pPr algn="ctr"/>
            <a:r>
              <a:rPr lang="sv-SE" sz="4000" dirty="0"/>
              <a:t>*Ingen prestige.</a:t>
            </a:r>
          </a:p>
          <a:p>
            <a:pPr algn="ctr"/>
            <a:endParaRPr lang="sv-SE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003232" cy="276640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539552" y="1124744"/>
            <a:ext cx="77048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b="1" dirty="0"/>
              <a:t>Bön</a:t>
            </a:r>
          </a:p>
          <a:p>
            <a:pPr algn="ctr"/>
            <a:r>
              <a:rPr lang="sv-SE" sz="4000" dirty="0"/>
              <a:t>*Hjälpa barnen till ett bönespråk/naturligt att be.</a:t>
            </a:r>
            <a:endParaRPr lang="sv-SE" sz="4000" b="1" dirty="0"/>
          </a:p>
          <a:p>
            <a:pPr algn="ctr"/>
            <a:r>
              <a:rPr lang="sv-SE" sz="4000" dirty="0"/>
              <a:t>*Vi vuxna ber o arbetar,</a:t>
            </a:r>
          </a:p>
          <a:p>
            <a:pPr algn="ctr"/>
            <a:r>
              <a:rPr lang="sv-SE" sz="4000" dirty="0"/>
              <a:t> barns arbete är lek. Därför är det okej att leka o be</a:t>
            </a:r>
            <a:r>
              <a:rPr lang="sv-SE" dirty="0"/>
              <a:t>,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05800" cy="144016"/>
          </a:xfrm>
        </p:spPr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899592" y="952267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/>
              <a:t>TIPS: </a:t>
            </a:r>
          </a:p>
          <a:p>
            <a:r>
              <a:rPr lang="sv-SE" sz="2800" dirty="0"/>
              <a:t>*Psaltaren - Böner för olika tillfällen, Jesus, Judarna bad dem.</a:t>
            </a:r>
          </a:p>
          <a:p>
            <a:r>
              <a:rPr lang="sv-SE" sz="2800" dirty="0"/>
              <a:t>*Ta vara på de skrivna bönerna o givna stunder så som </a:t>
            </a:r>
            <a:r>
              <a:rPr lang="sv-SE" sz="2800" dirty="0" err="1"/>
              <a:t>tex</a:t>
            </a:r>
            <a:r>
              <a:rPr lang="sv-SE" sz="2800" dirty="0"/>
              <a:t> matdags, sovdags, bilen inför resan. </a:t>
            </a:r>
          </a:p>
          <a:p>
            <a:r>
              <a:rPr lang="sv-SE" sz="2800" dirty="0"/>
              <a:t>*Böneburk – Skriv små lappar ” Gud välsigna…” ”Tack för …” ” Jag ber att min familj…” Fylla i själva, eller skriv färdiga små böner. </a:t>
            </a:r>
          </a:p>
          <a:p>
            <a:r>
              <a:rPr lang="sv-SE" sz="2800" dirty="0"/>
              <a:t>*Förböns lappar – riktade </a:t>
            </a:r>
            <a:r>
              <a:rPr lang="sv-SE" sz="2800" dirty="0" err="1"/>
              <a:t>tex</a:t>
            </a:r>
            <a:r>
              <a:rPr lang="sv-SE" sz="2800" dirty="0"/>
              <a:t> familjen, tonåringarna</a:t>
            </a:r>
          </a:p>
          <a:p>
            <a:endParaRPr lang="sv-SE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0616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755576" y="980728"/>
            <a:ext cx="748883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dirty="0"/>
              <a:t>* Tacka för det du ser.</a:t>
            </a:r>
          </a:p>
          <a:p>
            <a:r>
              <a:rPr lang="sv-SE" sz="2800" dirty="0"/>
              <a:t>* Hopp bön – vi ber för olika saker/delar i församlingen genom att lägga ut kartongbitar som barnen hoppar till,</a:t>
            </a:r>
          </a:p>
          <a:p>
            <a:r>
              <a:rPr lang="sv-SE" sz="2800" dirty="0"/>
              <a:t> *Skjuta boll i mål – tacka för.</a:t>
            </a:r>
          </a:p>
          <a:p>
            <a:r>
              <a:rPr lang="sv-SE" sz="2800" dirty="0"/>
              <a:t>*Ballongtack – ballongen inte nudda marken, slå upp den säg tack</a:t>
            </a:r>
          </a:p>
          <a:p>
            <a:r>
              <a:rPr lang="sv-SE" sz="2800" dirty="0"/>
              <a:t>*På minuten bön – bra med en början/slut</a:t>
            </a:r>
          </a:p>
          <a:p>
            <a:r>
              <a:rPr lang="sv-SE" sz="2800" dirty="0"/>
              <a:t>* Låtsas att du håller det som är ”tack” i ena handen och det som är ”be för” i andra handen –lyfter upp det till Jesus genom att sträcka upp händerna</a:t>
            </a:r>
          </a:p>
          <a:p>
            <a:r>
              <a:rPr lang="sv-SE" sz="2800" dirty="0"/>
              <a:t>(Förslag på nätet tex. Leva livet</a:t>
            </a:r>
            <a:r>
              <a:rPr lang="sv-SE" sz="2800"/>
              <a:t>, </a:t>
            </a:r>
            <a:r>
              <a:rPr lang="sv-SE" sz="2800" dirty="0"/>
              <a:t>K</a:t>
            </a:r>
            <a:r>
              <a:rPr lang="sv-SE" sz="2800"/>
              <a:t>ings </a:t>
            </a:r>
            <a:r>
              <a:rPr lang="sv-SE" sz="2800" dirty="0"/>
              <a:t>kids.)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sv-SE" sz="3600" b="1" dirty="0"/>
              <a:t>Tips till familjen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Autofit/>
          </a:bodyPr>
          <a:lstStyle/>
          <a:p>
            <a:r>
              <a:rPr lang="sv-SE" sz="2800" b="1" dirty="0"/>
              <a:t>Gå till kyrkan regelbundet</a:t>
            </a:r>
          </a:p>
          <a:p>
            <a:r>
              <a:rPr lang="sv-SE" sz="2800" b="1" dirty="0"/>
              <a:t>Be - </a:t>
            </a:r>
            <a:r>
              <a:rPr lang="sv-SE" sz="2800" dirty="0"/>
              <a:t>Kreativ bön</a:t>
            </a:r>
          </a:p>
          <a:p>
            <a:r>
              <a:rPr lang="sv-SE" sz="2800" b="1" dirty="0"/>
              <a:t>Läs bibeln - </a:t>
            </a:r>
            <a:r>
              <a:rPr lang="sv-SE" sz="2800" dirty="0"/>
              <a:t>Ser våra barn att vi läser bibeln? Hur viktigt är Guds ord för oss idag?</a:t>
            </a:r>
          </a:p>
          <a:p>
            <a:r>
              <a:rPr lang="sv-SE" sz="2800" b="1" dirty="0"/>
              <a:t>Fyll hemmet med kristen media</a:t>
            </a:r>
          </a:p>
          <a:p>
            <a:r>
              <a:rPr lang="sv-SE" sz="2800" b="1" dirty="0"/>
              <a:t>Tänk på vad du säger om församlingen - </a:t>
            </a:r>
            <a:r>
              <a:rPr lang="sv-SE" sz="2800" dirty="0"/>
              <a:t>Vilken bild förmedlar du?</a:t>
            </a:r>
          </a:p>
          <a:p>
            <a:r>
              <a:rPr lang="sv-SE" sz="2800" b="1" dirty="0"/>
              <a:t>Gör roliga saker tillsammans -</a:t>
            </a:r>
            <a:r>
              <a:rPr lang="sv-SE" sz="2800" dirty="0"/>
              <a:t> Tid tillsammans som familj. 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pPr>
              <a:buNone/>
            </a:pPr>
            <a:endParaRPr lang="sv-SE" dirty="0"/>
          </a:p>
          <a:p>
            <a:r>
              <a:rPr lang="sv-SE" dirty="0"/>
              <a:t> 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3262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/>
              <a:t>Och några till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sv-SE" dirty="0"/>
              <a:t> </a:t>
            </a:r>
            <a:r>
              <a:rPr lang="sv-SE" sz="2800" b="1" dirty="0"/>
              <a:t>Håll ut</a:t>
            </a:r>
            <a:r>
              <a:rPr lang="sv-SE" sz="2800" dirty="0"/>
              <a:t>! </a:t>
            </a:r>
            <a:r>
              <a:rPr lang="sv-SE" sz="2800" dirty="0" err="1"/>
              <a:t>Jes</a:t>
            </a:r>
            <a:r>
              <a:rPr lang="sv-SE" sz="2800" dirty="0"/>
              <a:t> 55: 11 Ordet vänder inte fruktlöst tillbaka.</a:t>
            </a:r>
          </a:p>
          <a:p>
            <a:r>
              <a:rPr lang="sv-SE" sz="2800" b="1" dirty="0"/>
              <a:t>Ta dig tid att samtala med ditt barn om tro. </a:t>
            </a:r>
          </a:p>
          <a:p>
            <a:r>
              <a:rPr lang="sv-SE" sz="2800" b="1" dirty="0"/>
              <a:t>Lyssna på barnen. </a:t>
            </a:r>
            <a:endParaRPr lang="sv-SE" sz="2800" dirty="0"/>
          </a:p>
          <a:p>
            <a:r>
              <a:rPr lang="sv-SE" sz="2800" b="1" dirty="0"/>
              <a:t>Evangelisera/dela med dig av tron</a:t>
            </a:r>
            <a:r>
              <a:rPr lang="sv-SE" sz="2800" dirty="0"/>
              <a:t>.</a:t>
            </a:r>
          </a:p>
          <a:p>
            <a:r>
              <a:rPr lang="sv-SE" sz="2800" b="1" dirty="0"/>
              <a:t>Barn gör inte som du säger utan som du gör.</a:t>
            </a:r>
            <a:endParaRPr lang="sv-SE" sz="2800" dirty="0"/>
          </a:p>
          <a:p>
            <a:r>
              <a:rPr lang="sv-SE" sz="2800" b="1" dirty="0"/>
              <a:t>Delaktighet. </a:t>
            </a:r>
            <a:r>
              <a:rPr lang="sv-SE" sz="2800" dirty="0"/>
              <a:t>1 kor 14:26 Var och en har något att bidra med.</a:t>
            </a:r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öde">
  <a:themeElements>
    <a:clrScheme name="Flöd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öde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öd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F952A6EAD19E41BB5B8046666B6C8E" ma:contentTypeVersion="16" ma:contentTypeDescription="Skapa ett nytt dokument." ma:contentTypeScope="" ma:versionID="6c33237a4f008998d3167af7e836c48f">
  <xsd:schema xmlns:xsd="http://www.w3.org/2001/XMLSchema" xmlns:xs="http://www.w3.org/2001/XMLSchema" xmlns:p="http://schemas.microsoft.com/office/2006/metadata/properties" xmlns:ns2="f47dd8e6-df5a-46d1-ac1b-32dbdbd1b2a1" xmlns:ns3="0b23e1df-7519-4291-94c1-105de1155b82" targetNamespace="http://schemas.microsoft.com/office/2006/metadata/properties" ma:root="true" ma:fieldsID="cbc209fc405ace6d46c6089cc7ec163e" ns2:_="" ns3:_="">
    <xsd:import namespace="f47dd8e6-df5a-46d1-ac1b-32dbdbd1b2a1"/>
    <xsd:import namespace="0b23e1df-7519-4291-94c1-105de1155b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dd8e6-df5a-46d1-ac1b-32dbdbd1b2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96d2e0b1-4d07-4591-91f6-90d41415d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3e1df-7519-4291-94c1-105de1155b8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8178acf-2fb0-4415-8764-73cf15098d1f}" ma:internalName="TaxCatchAll" ma:showField="CatchAllData" ma:web="0b23e1df-7519-4291-94c1-105de1155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E714D0-B5DA-41AB-9CB4-7303CA8098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839317-5595-45C3-9AA3-F27533C5E0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dd8e6-df5a-46d1-ac1b-32dbdbd1b2a1"/>
    <ds:schemaRef ds:uri="0b23e1df-7519-4291-94c1-105de1155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1209</TotalTime>
  <Words>651</Words>
  <Application>Microsoft Office PowerPoint</Application>
  <PresentationFormat>Bildspel på skärmen (4:3)</PresentationFormat>
  <Paragraphs>90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Calibri</vt:lpstr>
      <vt:lpstr>Constantia</vt:lpstr>
      <vt:lpstr>Wingdings 2</vt:lpstr>
      <vt:lpstr>Flöde</vt:lpstr>
      <vt:lpstr>Bön</vt:lpstr>
      <vt:lpstr>PowerPoint-presentation</vt:lpstr>
      <vt:lpstr>PowerPoint-presentation</vt:lpstr>
      <vt:lpstr>PowerPoint-presentation</vt:lpstr>
      <vt:lpstr>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Tips till familjen</vt:lpstr>
      <vt:lpstr>Och några till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s-irebjo</dc:creator>
  <cp:lastModifiedBy>Malin Rosman</cp:lastModifiedBy>
  <cp:revision>71</cp:revision>
  <dcterms:created xsi:type="dcterms:W3CDTF">2015-05-13T04:55:10Z</dcterms:created>
  <dcterms:modified xsi:type="dcterms:W3CDTF">2023-05-06T11:02:41Z</dcterms:modified>
</cp:coreProperties>
</file>