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3"/>
  </p:sldMasterIdLst>
  <p:notesMasterIdLst>
    <p:notesMasterId r:id="rId18"/>
  </p:notesMasterIdLst>
  <p:sldIdLst>
    <p:sldId id="256" r:id="rId4"/>
    <p:sldId id="277" r:id="rId5"/>
    <p:sldId id="257" r:id="rId6"/>
    <p:sldId id="302" r:id="rId7"/>
    <p:sldId id="315" r:id="rId8"/>
    <p:sldId id="316" r:id="rId9"/>
    <p:sldId id="320" r:id="rId10"/>
    <p:sldId id="307" r:id="rId11"/>
    <p:sldId id="309" r:id="rId12"/>
    <p:sldId id="312" r:id="rId13"/>
    <p:sldId id="317" r:id="rId14"/>
    <p:sldId id="264" r:id="rId15"/>
    <p:sldId id="265" r:id="rId16"/>
    <p:sldId id="313" r:id="rId17"/>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18" autoAdjust="0"/>
    <p:restoredTop sz="94660"/>
  </p:normalViewPr>
  <p:slideViewPr>
    <p:cSldViewPr>
      <p:cViewPr varScale="1">
        <p:scale>
          <a:sx n="63" d="100"/>
          <a:sy n="63" d="100"/>
        </p:scale>
        <p:origin x="62" y="4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in Rosman" userId="70c0fc36-f423-4997-a019-8bbec71bbdda" providerId="ADAL" clId="{09002AED-074D-4D86-AFCD-649D2B58A4E4}"/>
    <pc:docChg chg="delSld modSld">
      <pc:chgData name="Malin Rosman" userId="70c0fc36-f423-4997-a019-8bbec71bbdda" providerId="ADAL" clId="{09002AED-074D-4D86-AFCD-649D2B58A4E4}" dt="2023-05-06T11:59:46.530" v="51" actId="20577"/>
      <pc:docMkLst>
        <pc:docMk/>
      </pc:docMkLst>
      <pc:sldChg chg="modSp mod">
        <pc:chgData name="Malin Rosman" userId="70c0fc36-f423-4997-a019-8bbec71bbdda" providerId="ADAL" clId="{09002AED-074D-4D86-AFCD-649D2B58A4E4}" dt="2023-05-06T11:43:26.290" v="12" actId="20577"/>
        <pc:sldMkLst>
          <pc:docMk/>
          <pc:sldMk cId="0" sldId="256"/>
        </pc:sldMkLst>
        <pc:spChg chg="mod">
          <ac:chgData name="Malin Rosman" userId="70c0fc36-f423-4997-a019-8bbec71bbdda" providerId="ADAL" clId="{09002AED-074D-4D86-AFCD-649D2B58A4E4}" dt="2023-05-06T11:43:26.290" v="12" actId="20577"/>
          <ac:spMkLst>
            <pc:docMk/>
            <pc:sldMk cId="0" sldId="256"/>
            <ac:spMk id="2" creationId="{00000000-0000-0000-0000-000000000000}"/>
          </ac:spMkLst>
        </pc:spChg>
      </pc:sldChg>
      <pc:sldChg chg="modSp mod">
        <pc:chgData name="Malin Rosman" userId="70c0fc36-f423-4997-a019-8bbec71bbdda" providerId="ADAL" clId="{09002AED-074D-4D86-AFCD-649D2B58A4E4}" dt="2023-05-06T11:44:00.065" v="13" actId="20577"/>
        <pc:sldMkLst>
          <pc:docMk/>
          <pc:sldMk cId="0" sldId="277"/>
        </pc:sldMkLst>
        <pc:spChg chg="mod">
          <ac:chgData name="Malin Rosman" userId="70c0fc36-f423-4997-a019-8bbec71bbdda" providerId="ADAL" clId="{09002AED-074D-4D86-AFCD-649D2B58A4E4}" dt="2023-05-06T11:44:00.065" v="13" actId="20577"/>
          <ac:spMkLst>
            <pc:docMk/>
            <pc:sldMk cId="0" sldId="277"/>
            <ac:spMk id="3" creationId="{00000000-0000-0000-0000-000000000000}"/>
          </ac:spMkLst>
        </pc:spChg>
      </pc:sldChg>
      <pc:sldChg chg="modSp mod">
        <pc:chgData name="Malin Rosman" userId="70c0fc36-f423-4997-a019-8bbec71bbdda" providerId="ADAL" clId="{09002AED-074D-4D86-AFCD-649D2B58A4E4}" dt="2023-05-06T11:50:45.878" v="22" actId="20577"/>
        <pc:sldMkLst>
          <pc:docMk/>
          <pc:sldMk cId="0" sldId="307"/>
        </pc:sldMkLst>
        <pc:spChg chg="mod">
          <ac:chgData name="Malin Rosman" userId="70c0fc36-f423-4997-a019-8bbec71bbdda" providerId="ADAL" clId="{09002AED-074D-4D86-AFCD-649D2B58A4E4}" dt="2023-05-06T11:50:45.878" v="22" actId="20577"/>
          <ac:spMkLst>
            <pc:docMk/>
            <pc:sldMk cId="0" sldId="307"/>
            <ac:spMk id="3" creationId="{00000000-0000-0000-0000-000000000000}"/>
          </ac:spMkLst>
        </pc:spChg>
      </pc:sldChg>
      <pc:sldChg chg="modSp mod">
        <pc:chgData name="Malin Rosman" userId="70c0fc36-f423-4997-a019-8bbec71bbdda" providerId="ADAL" clId="{09002AED-074D-4D86-AFCD-649D2B58A4E4}" dt="2023-05-06T11:53:14.673" v="24" actId="20577"/>
        <pc:sldMkLst>
          <pc:docMk/>
          <pc:sldMk cId="0" sldId="309"/>
        </pc:sldMkLst>
        <pc:spChg chg="mod">
          <ac:chgData name="Malin Rosman" userId="70c0fc36-f423-4997-a019-8bbec71bbdda" providerId="ADAL" clId="{09002AED-074D-4D86-AFCD-649D2B58A4E4}" dt="2023-05-06T11:53:14.673" v="24" actId="20577"/>
          <ac:spMkLst>
            <pc:docMk/>
            <pc:sldMk cId="0" sldId="309"/>
            <ac:spMk id="4" creationId="{00000000-0000-0000-0000-000000000000}"/>
          </ac:spMkLst>
        </pc:spChg>
      </pc:sldChg>
      <pc:sldChg chg="modSp mod">
        <pc:chgData name="Malin Rosman" userId="70c0fc36-f423-4997-a019-8bbec71bbdda" providerId="ADAL" clId="{09002AED-074D-4D86-AFCD-649D2B58A4E4}" dt="2023-05-06T11:54:29.517" v="38" actId="20577"/>
        <pc:sldMkLst>
          <pc:docMk/>
          <pc:sldMk cId="0" sldId="312"/>
        </pc:sldMkLst>
        <pc:spChg chg="mod">
          <ac:chgData name="Malin Rosman" userId="70c0fc36-f423-4997-a019-8bbec71bbdda" providerId="ADAL" clId="{09002AED-074D-4D86-AFCD-649D2B58A4E4}" dt="2023-05-06T11:54:29.517" v="38" actId="20577"/>
          <ac:spMkLst>
            <pc:docMk/>
            <pc:sldMk cId="0" sldId="312"/>
            <ac:spMk id="3" creationId="{00000000-0000-0000-0000-000000000000}"/>
          </ac:spMkLst>
        </pc:spChg>
      </pc:sldChg>
      <pc:sldChg chg="modSp mod">
        <pc:chgData name="Malin Rosman" userId="70c0fc36-f423-4997-a019-8bbec71bbdda" providerId="ADAL" clId="{09002AED-074D-4D86-AFCD-649D2B58A4E4}" dt="2023-05-06T11:59:46.530" v="51" actId="20577"/>
        <pc:sldMkLst>
          <pc:docMk/>
          <pc:sldMk cId="0" sldId="313"/>
        </pc:sldMkLst>
        <pc:spChg chg="mod">
          <ac:chgData name="Malin Rosman" userId="70c0fc36-f423-4997-a019-8bbec71bbdda" providerId="ADAL" clId="{09002AED-074D-4D86-AFCD-649D2B58A4E4}" dt="2023-05-06T11:59:46.530" v="51" actId="20577"/>
          <ac:spMkLst>
            <pc:docMk/>
            <pc:sldMk cId="0" sldId="313"/>
            <ac:spMk id="4" creationId="{00000000-0000-0000-0000-000000000000}"/>
          </ac:spMkLst>
        </pc:spChg>
      </pc:sldChg>
      <pc:sldChg chg="del">
        <pc:chgData name="Malin Rosman" userId="70c0fc36-f423-4997-a019-8bbec71bbdda" providerId="ADAL" clId="{09002AED-074D-4D86-AFCD-649D2B58A4E4}" dt="2023-05-06T11:59:18.417" v="40" actId="47"/>
        <pc:sldMkLst>
          <pc:docMk/>
          <pc:sldMk cId="0" sldId="318"/>
        </pc:sldMkLst>
      </pc:sldChg>
      <pc:sldChg chg="del">
        <pc:chgData name="Malin Rosman" userId="70c0fc36-f423-4997-a019-8bbec71bbdda" providerId="ADAL" clId="{09002AED-074D-4D86-AFCD-649D2B58A4E4}" dt="2023-05-06T11:57:27.782" v="39" actId="47"/>
        <pc:sldMkLst>
          <pc:docMk/>
          <pc:sldMk cId="0" sldId="3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21CB19-95AC-4238-B29E-DFA0A932789B}" type="datetimeFigureOut">
              <a:rPr lang="sv-SE" smtClean="0"/>
              <a:pPr/>
              <a:t>2023-05-06</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6D4250-E034-44DD-BD67-B2C0CFE23BCC}" type="slidenum">
              <a:rPr lang="sv-SE" smtClean="0"/>
              <a:pPr/>
              <a:t>‹#›</a:t>
            </a:fld>
            <a:endParaRPr lang="sv-S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Ref idx="1002">
        <a:schemeClr val="bg2"/>
      </p:bgRef>
    </p:bg>
    <p:spTree>
      <p:nvGrpSpPr>
        <p:cNvPr id="1" name=""/>
        <p:cNvGrpSpPr/>
        <p:nvPr/>
      </p:nvGrpSpPr>
      <p:grpSpPr>
        <a:xfrm>
          <a:off x="0" y="0"/>
          <a:ext cx="0" cy="0"/>
          <a:chOff x="0" y="0"/>
          <a:chExt cx="0" cy="0"/>
        </a:xfrm>
      </p:grpSpPr>
      <p:sp>
        <p:nvSpPr>
          <p:cNvPr id="9" name="Rubrik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sv-SE"/>
              <a:t>Klicka här för att ändra format</a:t>
            </a:r>
            <a:endParaRPr kumimoji="0" lang="en-US"/>
          </a:p>
        </p:txBody>
      </p:sp>
      <p:sp>
        <p:nvSpPr>
          <p:cNvPr id="17" name="Underrubrik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v-SE"/>
              <a:t>Klicka här för att ändra format på underrubrik i bakgrunden</a:t>
            </a:r>
            <a:endParaRPr kumimoji="0" lang="en-US"/>
          </a:p>
        </p:txBody>
      </p:sp>
      <p:sp>
        <p:nvSpPr>
          <p:cNvPr id="30" name="Platshållare för datum 29"/>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19" name="Platshållare för sidfot 18"/>
          <p:cNvSpPr>
            <a:spLocks noGrp="1"/>
          </p:cNvSpPr>
          <p:nvPr>
            <p:ph type="ftr" sz="quarter" idx="11"/>
          </p:nvPr>
        </p:nvSpPr>
        <p:spPr/>
        <p:txBody>
          <a:bodyPr/>
          <a:lstStyle/>
          <a:p>
            <a:endParaRPr lang="sv-SE"/>
          </a:p>
        </p:txBody>
      </p:sp>
      <p:sp>
        <p:nvSpPr>
          <p:cNvPr id="27" name="Platshållare för bildnummer 26"/>
          <p:cNvSpPr>
            <a:spLocks noGrp="1"/>
          </p:cNvSpPr>
          <p:nvPr>
            <p:ph type="sldNum" sz="quarter" idx="12"/>
          </p:nvPr>
        </p:nvSpPr>
        <p:spPr/>
        <p:txBody>
          <a:bodyPr/>
          <a:lstStyle/>
          <a:p>
            <a:fld id="{2256B292-83A6-40C4-A29D-8A06024A0635}" type="slidenum">
              <a:rPr lang="sv-SE" smtClean="0"/>
              <a:pPr/>
              <a:t>‹#›</a:t>
            </a:fld>
            <a:endParaRPr lang="sv-S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a:t>Klicka här för att ändra format</a:t>
            </a:r>
            <a:endParaRPr kumimoji="0" lang="en-US"/>
          </a:p>
        </p:txBody>
      </p:sp>
      <p:sp>
        <p:nvSpPr>
          <p:cNvPr id="3" name="Platshållare för innehåll 2"/>
          <p:cNvSpPr>
            <a:spLocks noGrp="1"/>
          </p:cNvSpPr>
          <p:nvPr>
            <p:ph idx="1"/>
          </p:nvPr>
        </p:nvSpPr>
        <p:spPr/>
        <p:txBody>
          <a:body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4" name="Platshållare för datum 3"/>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bg>
      <p:bgRef idx="1002">
        <a:schemeClr val="bg2"/>
      </p:bgRef>
    </p:bg>
    <p:spTree>
      <p:nvGrpSpPr>
        <p:cNvPr id="1" name=""/>
        <p:cNvGrpSpPr/>
        <p:nvPr/>
      </p:nvGrpSpPr>
      <p:grpSpPr>
        <a:xfrm>
          <a:off x="0" y="0"/>
          <a:ext cx="0" cy="0"/>
          <a:chOff x="0" y="0"/>
          <a:chExt cx="0" cy="0"/>
        </a:xfrm>
      </p:grpSpPr>
      <p:sp>
        <p:nvSpPr>
          <p:cNvPr id="2" name="Rubrik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sv-SE"/>
              <a:t>Klicka här för att ändra format</a:t>
            </a:r>
            <a:endParaRPr kumimoji="0" lang="en-US"/>
          </a:p>
        </p:txBody>
      </p:sp>
      <p:sp>
        <p:nvSpPr>
          <p:cNvPr id="3" name="Platshållare för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v-SE"/>
              <a:t>Klicka här för att ändra format på bakgrundstexten</a:t>
            </a:r>
          </a:p>
        </p:txBody>
      </p:sp>
      <p:sp>
        <p:nvSpPr>
          <p:cNvPr id="4" name="Platshållare för datum 3"/>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56B292-83A6-40C4-A29D-8A06024A0635}" type="slidenum">
              <a:rPr lang="sv-SE" smtClean="0"/>
              <a:pPr/>
              <a:t>‹#›</a:t>
            </a:fld>
            <a:endParaRPr lang="sv-S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229600" cy="1143000"/>
          </a:xfrm>
        </p:spPr>
        <p:txBody>
          <a:bodyPr/>
          <a:lstStyle/>
          <a:p>
            <a:r>
              <a:rPr kumimoji="0" lang="sv-SE"/>
              <a:t>Klicka här för att ändra format</a:t>
            </a:r>
            <a:endParaRPr kumimoji="0" lang="en-US"/>
          </a:p>
        </p:txBody>
      </p:sp>
      <p:sp>
        <p:nvSpPr>
          <p:cNvPr id="3" name="Platshållare för innehåll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4" name="Platshållare för innehåll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5" name="Platshållare för datum 4"/>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229600" cy="1143000"/>
          </a:xfrm>
        </p:spPr>
        <p:txBody>
          <a:bodyPr tIns="45720" anchor="b"/>
          <a:lstStyle>
            <a:lvl1pPr>
              <a:defRPr/>
            </a:lvl1pPr>
          </a:lstStyle>
          <a:p>
            <a:r>
              <a:rPr kumimoji="0" lang="sv-SE"/>
              <a:t>Klicka här för att ändra format</a:t>
            </a:r>
            <a:endParaRPr kumimoji="0" lang="en-US"/>
          </a:p>
        </p:txBody>
      </p:sp>
      <p:sp>
        <p:nvSpPr>
          <p:cNvPr id="3" name="Platshållare för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sv-SE"/>
              <a:t>Klicka här för att ändra format på bakgrundstexten</a:t>
            </a:r>
          </a:p>
        </p:txBody>
      </p:sp>
      <p:sp>
        <p:nvSpPr>
          <p:cNvPr id="4" name="Platshållare för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sv-SE"/>
              <a:t>Klicka här för att ändra format på bakgrundstexten</a:t>
            </a:r>
          </a:p>
        </p:txBody>
      </p:sp>
      <p:sp>
        <p:nvSpPr>
          <p:cNvPr id="5" name="Platshållare för innehåll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6" name="Platshållare för innehåll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7" name="Platshållare för datum 6"/>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sv-SE"/>
              <a:t>Klicka här för att ändra format</a:t>
            </a:r>
            <a:endParaRPr kumimoji="0" lang="en-US"/>
          </a:p>
        </p:txBody>
      </p:sp>
      <p:sp>
        <p:nvSpPr>
          <p:cNvPr id="3" name="Platshållare för datum 2"/>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sv-SE"/>
              <a:t>Klicka här för att ändra format</a:t>
            </a:r>
            <a:endParaRPr kumimoji="0" lang="en-US"/>
          </a:p>
        </p:txBody>
      </p:sp>
      <p:sp>
        <p:nvSpPr>
          <p:cNvPr id="3" name="Platshållare för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sv-SE"/>
              <a:t>Klicka här för att ändra format på bakgrundstexten</a:t>
            </a:r>
          </a:p>
        </p:txBody>
      </p:sp>
      <p:sp>
        <p:nvSpPr>
          <p:cNvPr id="4" name="Platshållare för innehåll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5" name="Platshållare för datum 4"/>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9" name="Rektangel med klippt och rundat hör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ätvinklig triangel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Rubrik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sv-SE"/>
              <a:t>Klicka här för att ändra format</a:t>
            </a:r>
            <a:endParaRPr kumimoji="0" lang="en-US"/>
          </a:p>
        </p:txBody>
      </p:sp>
      <p:sp>
        <p:nvSpPr>
          <p:cNvPr id="4" name="Platshållare för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sv-SE"/>
              <a:t>Klicka här för att ändra format på bakgrundstexten</a:t>
            </a:r>
          </a:p>
        </p:txBody>
      </p:sp>
      <p:sp>
        <p:nvSpPr>
          <p:cNvPr id="5" name="Platshållare för datum 4"/>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a:xfrm>
            <a:off x="8077200" y="6356350"/>
            <a:ext cx="609600" cy="365125"/>
          </a:xfrm>
        </p:spPr>
        <p:txBody>
          <a:bodyPr/>
          <a:lstStyle/>
          <a:p>
            <a:fld id="{2256B292-83A6-40C4-A29D-8A06024A0635}" type="slidenum">
              <a:rPr lang="sv-SE" smtClean="0"/>
              <a:pPr/>
              <a:t>‹#›</a:t>
            </a:fld>
            <a:endParaRPr lang="sv-SE"/>
          </a:p>
        </p:txBody>
      </p:sp>
      <p:sp>
        <p:nvSpPr>
          <p:cNvPr id="3" name="Platshållare för bild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sv-SE"/>
              <a:t>Klicka på ikonen för att lägga till en bild</a:t>
            </a:r>
            <a:endParaRPr kumimoji="0" lang="en-US" dirty="0"/>
          </a:p>
        </p:txBody>
      </p:sp>
      <p:sp>
        <p:nvSpPr>
          <p:cNvPr id="10" name="Frihandsfigu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ihandsfigu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kumimoji="0" lang="sv-SE"/>
              <a:t>Klicka här för att ändra format</a:t>
            </a:r>
            <a:endParaRPr kumimoji="0" lang="en-US"/>
          </a:p>
        </p:txBody>
      </p:sp>
      <p:sp>
        <p:nvSpPr>
          <p:cNvPr id="3" name="Platshållare för lodrät text 2"/>
          <p:cNvSpPr>
            <a:spLocks noGrp="1"/>
          </p:cNvSpPr>
          <p:nvPr>
            <p:ph type="body" orient="vert" idx="1"/>
          </p:nvPr>
        </p:nvSpPr>
        <p:spPr/>
        <p:txBody>
          <a:bodyPr vert="eaVert"/>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4" name="Platshållare för datum 3"/>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914401"/>
            <a:ext cx="2057400" cy="5211763"/>
          </a:xfrm>
        </p:spPr>
        <p:txBody>
          <a:bodyPr vert="eaVert"/>
          <a:lstStyle/>
          <a:p>
            <a:r>
              <a:rPr kumimoji="0" lang="sv-SE"/>
              <a:t>Klicka här för att ändra format</a:t>
            </a:r>
            <a:endParaRPr kumimoji="0" lang="en-US"/>
          </a:p>
        </p:txBody>
      </p:sp>
      <p:sp>
        <p:nvSpPr>
          <p:cNvPr id="3" name="Platshållare för lodrät text 2"/>
          <p:cNvSpPr>
            <a:spLocks noGrp="1"/>
          </p:cNvSpPr>
          <p:nvPr>
            <p:ph type="body" orient="vert" idx="1"/>
          </p:nvPr>
        </p:nvSpPr>
        <p:spPr>
          <a:xfrm>
            <a:off x="457200" y="914401"/>
            <a:ext cx="6019800" cy="5211763"/>
          </a:xfrm>
        </p:spPr>
        <p:txBody>
          <a:bodyPr vert="eaVert"/>
          <a:lstStyle/>
          <a:p>
            <a:pPr lvl="0" eaLnBrk="1" latinLnBrk="0" hangingPunct="1"/>
            <a:r>
              <a:rPr lang="sv-SE"/>
              <a:t>Klicka här för att ändra format på bakgrundstexten</a:t>
            </a:r>
          </a:p>
          <a:p>
            <a:pPr lvl="1" eaLnBrk="1" latinLnBrk="0" hangingPunct="1"/>
            <a:r>
              <a:rPr lang="sv-SE"/>
              <a:t>Nivå två</a:t>
            </a:r>
          </a:p>
          <a:p>
            <a:pPr lvl="2" eaLnBrk="1" latinLnBrk="0" hangingPunct="1"/>
            <a:r>
              <a:rPr lang="sv-SE"/>
              <a:t>Nivå tre</a:t>
            </a:r>
          </a:p>
          <a:p>
            <a:pPr lvl="3" eaLnBrk="1" latinLnBrk="0" hangingPunct="1"/>
            <a:r>
              <a:rPr lang="sv-SE"/>
              <a:t>Nivå fyra</a:t>
            </a:r>
          </a:p>
          <a:p>
            <a:pPr lvl="4" eaLnBrk="1" latinLnBrk="0" hangingPunct="1"/>
            <a:r>
              <a:rPr lang="sv-SE"/>
              <a:t>Nivå fem</a:t>
            </a:r>
            <a:endParaRPr kumimoji="0" lang="en-US"/>
          </a:p>
        </p:txBody>
      </p:sp>
      <p:sp>
        <p:nvSpPr>
          <p:cNvPr id="4" name="Platshållare för datum 3"/>
          <p:cNvSpPr>
            <a:spLocks noGrp="1"/>
          </p:cNvSpPr>
          <p:nvPr>
            <p:ph type="dt" sz="half" idx="10"/>
          </p:nvPr>
        </p:nvSpPr>
        <p:spPr/>
        <p:txBody>
          <a:bodyPr/>
          <a:lstStyle/>
          <a:p>
            <a:fld id="{0BAE00E8-7E13-4BB5-A6C0-6D04169F4DE8}" type="datetimeFigureOut">
              <a:rPr lang="sv-SE" smtClean="0"/>
              <a:pPr/>
              <a:t>2023-05-06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56B292-83A6-40C4-A29D-8A06024A0635}" type="slidenum">
              <a:rPr lang="sv-SE" smtClean="0"/>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ihandsfigu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ihandsfigu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Platshållare för rubrik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sv-SE"/>
              <a:t>Klicka här för att ändra format</a:t>
            </a:r>
            <a:endParaRPr kumimoji="0" lang="en-US"/>
          </a:p>
        </p:txBody>
      </p:sp>
      <p:sp>
        <p:nvSpPr>
          <p:cNvPr id="30" name="Platshållare för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sv-SE"/>
              <a:t>Klicka här för att ändra format på bakgrundstexten</a:t>
            </a:r>
          </a:p>
          <a:p>
            <a:pPr lvl="1" eaLnBrk="1" latinLnBrk="0" hangingPunct="1"/>
            <a:r>
              <a:rPr kumimoji="0" lang="sv-SE"/>
              <a:t>Nivå två</a:t>
            </a:r>
          </a:p>
          <a:p>
            <a:pPr lvl="2" eaLnBrk="1" latinLnBrk="0" hangingPunct="1"/>
            <a:r>
              <a:rPr kumimoji="0" lang="sv-SE"/>
              <a:t>Nivå tre</a:t>
            </a:r>
          </a:p>
          <a:p>
            <a:pPr lvl="3" eaLnBrk="1" latinLnBrk="0" hangingPunct="1"/>
            <a:r>
              <a:rPr kumimoji="0" lang="sv-SE"/>
              <a:t>Nivå fyra</a:t>
            </a:r>
          </a:p>
          <a:p>
            <a:pPr lvl="4" eaLnBrk="1" latinLnBrk="0" hangingPunct="1"/>
            <a:r>
              <a:rPr kumimoji="0" lang="sv-SE"/>
              <a:t>Nivå fem</a:t>
            </a:r>
            <a:endParaRPr kumimoji="0" lang="en-US"/>
          </a:p>
        </p:txBody>
      </p:sp>
      <p:sp>
        <p:nvSpPr>
          <p:cNvPr id="10" name="Platshållare för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BAE00E8-7E13-4BB5-A6C0-6D04169F4DE8}" type="datetimeFigureOut">
              <a:rPr lang="sv-SE" smtClean="0"/>
              <a:pPr/>
              <a:t>2023-05-06</a:t>
            </a:fld>
            <a:endParaRPr lang="sv-SE"/>
          </a:p>
        </p:txBody>
      </p:sp>
      <p:sp>
        <p:nvSpPr>
          <p:cNvPr id="22" name="Platshållare för sidfot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sv-SE"/>
          </a:p>
        </p:txBody>
      </p:sp>
      <p:sp>
        <p:nvSpPr>
          <p:cNvPr id="18" name="Platshållare för bildnumm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56B292-83A6-40C4-A29D-8A06024A0635}" type="slidenum">
              <a:rPr lang="sv-SE" smtClean="0"/>
              <a:pPr/>
              <a:t>‹#›</a:t>
            </a:fld>
            <a:endParaRPr lang="sv-SE"/>
          </a:p>
        </p:txBody>
      </p:sp>
      <p:grpSp>
        <p:nvGrpSpPr>
          <p:cNvPr id="2" name="Grupp 1"/>
          <p:cNvGrpSpPr/>
          <p:nvPr/>
        </p:nvGrpSpPr>
        <p:grpSpPr>
          <a:xfrm>
            <a:off x="-19017" y="202408"/>
            <a:ext cx="9180548" cy="649224"/>
            <a:chOff x="-19045" y="216550"/>
            <a:chExt cx="9180548" cy="649224"/>
          </a:xfrm>
        </p:grpSpPr>
        <p:sp>
          <p:nvSpPr>
            <p:cNvPr id="12" name="Frihandsfigu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ihandsfigu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a:t>Bra gemenskap</a:t>
            </a:r>
          </a:p>
        </p:txBody>
      </p:sp>
      <p:sp>
        <p:nvSpPr>
          <p:cNvPr id="3" name="Underrubrik 2"/>
          <p:cNvSpPr>
            <a:spLocks noGrp="1"/>
          </p:cNvSpPr>
          <p:nvPr>
            <p:ph type="subTitle" idx="1"/>
          </p:nvPr>
        </p:nvSpPr>
        <p:spPr/>
        <p:txBody>
          <a:bodyPr/>
          <a:lstStyle/>
          <a:p>
            <a:endParaRPr lang="sv-S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692696"/>
            <a:ext cx="8136904" cy="216024"/>
          </a:xfrm>
        </p:spPr>
        <p:txBody>
          <a:bodyPr>
            <a:normAutofit fontScale="90000"/>
          </a:bodyPr>
          <a:lstStyle/>
          <a:p>
            <a:endParaRPr lang="sv-SE"/>
          </a:p>
        </p:txBody>
      </p:sp>
      <p:sp>
        <p:nvSpPr>
          <p:cNvPr id="3" name="Platshållare för innehåll 2"/>
          <p:cNvSpPr>
            <a:spLocks noGrp="1"/>
          </p:cNvSpPr>
          <p:nvPr>
            <p:ph idx="1"/>
          </p:nvPr>
        </p:nvSpPr>
        <p:spPr>
          <a:xfrm>
            <a:off x="457200" y="692696"/>
            <a:ext cx="8229600" cy="5631904"/>
          </a:xfrm>
        </p:spPr>
        <p:txBody>
          <a:bodyPr>
            <a:normAutofit lnSpcReduction="10000"/>
          </a:bodyPr>
          <a:lstStyle/>
          <a:p>
            <a:pPr algn="ctr">
              <a:buNone/>
            </a:pPr>
            <a:endParaRPr lang="sv-SE" sz="4800" b="1" dirty="0"/>
          </a:p>
          <a:p>
            <a:pPr algn="ctr">
              <a:buNone/>
            </a:pPr>
            <a:r>
              <a:rPr lang="sv-SE" sz="4800" b="1" dirty="0"/>
              <a:t>Ge det vidare…..</a:t>
            </a:r>
          </a:p>
          <a:p>
            <a:pPr algn="ctr">
              <a:buNone/>
            </a:pPr>
            <a:r>
              <a:rPr lang="sv-SE" sz="4800" b="1" dirty="0"/>
              <a:t>    hur förmedlar vi tron? </a:t>
            </a:r>
          </a:p>
          <a:p>
            <a:pPr algn="ctr">
              <a:buNone/>
            </a:pPr>
            <a:endParaRPr lang="sv-SE" sz="4800" b="1" dirty="0"/>
          </a:p>
          <a:p>
            <a:pPr algn="ctr">
              <a:buNone/>
            </a:pPr>
            <a:r>
              <a:rPr lang="sv-SE" sz="4800" b="1" dirty="0"/>
              <a:t>De 4B:na </a:t>
            </a:r>
          </a:p>
          <a:p>
            <a:pPr algn="ctr">
              <a:buNone/>
            </a:pPr>
            <a:r>
              <a:rPr lang="sv-SE" sz="4000" dirty="0"/>
              <a:t>BIBELN, BÖN, </a:t>
            </a:r>
          </a:p>
          <a:p>
            <a:pPr algn="ctr">
              <a:buNone/>
            </a:pPr>
            <a:r>
              <a:rPr lang="sv-SE" sz="4000" dirty="0"/>
              <a:t>BRA GEMENSKAP, BEHÖVD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a:xfrm>
            <a:off x="467544" y="980728"/>
            <a:ext cx="8305800" cy="216024"/>
          </a:xfrm>
        </p:spPr>
        <p:txBody>
          <a:bodyPr>
            <a:normAutofit fontScale="90000"/>
          </a:bodyPr>
          <a:lstStyle/>
          <a:p>
            <a:endParaRPr lang="sv-SE" dirty="0"/>
          </a:p>
        </p:txBody>
      </p:sp>
      <p:sp>
        <p:nvSpPr>
          <p:cNvPr id="3" name="Underrubrik 2"/>
          <p:cNvSpPr>
            <a:spLocks noGrp="1"/>
          </p:cNvSpPr>
          <p:nvPr>
            <p:ph type="subTitle" idx="4294967295"/>
          </p:nvPr>
        </p:nvSpPr>
        <p:spPr>
          <a:xfrm>
            <a:off x="0" y="3886200"/>
            <a:ext cx="6400800" cy="1752600"/>
          </a:xfrm>
        </p:spPr>
        <p:txBody>
          <a:bodyPr/>
          <a:lstStyle/>
          <a:p>
            <a:endParaRPr lang="sv-SE" dirty="0"/>
          </a:p>
          <a:p>
            <a:endParaRPr lang="sv-SE" dirty="0"/>
          </a:p>
          <a:p>
            <a:endParaRPr lang="sv-SE" dirty="0"/>
          </a:p>
        </p:txBody>
      </p:sp>
      <p:sp>
        <p:nvSpPr>
          <p:cNvPr id="4" name="Rektangel 3"/>
          <p:cNvSpPr/>
          <p:nvPr/>
        </p:nvSpPr>
        <p:spPr>
          <a:xfrm>
            <a:off x="1547664" y="1340768"/>
            <a:ext cx="6264696" cy="4462760"/>
          </a:xfrm>
          <a:prstGeom prst="rect">
            <a:avLst/>
          </a:prstGeom>
        </p:spPr>
        <p:txBody>
          <a:bodyPr wrap="square">
            <a:spAutoFit/>
          </a:bodyPr>
          <a:lstStyle/>
          <a:p>
            <a:pPr lvl="0" algn="ctr"/>
            <a:endParaRPr lang="sv-SE" sz="3200" dirty="0"/>
          </a:p>
          <a:p>
            <a:pPr lvl="0" algn="ctr"/>
            <a:r>
              <a:rPr lang="sv-SE" sz="3200" dirty="0"/>
              <a:t>”</a:t>
            </a:r>
            <a:r>
              <a:rPr lang="sv-SE" sz="4000" dirty="0"/>
              <a:t>Varje tanke på att kunna vara de perfekta föräldrarna(vuxna, ledare) är orealistisk och inte till någon hjälp”      </a:t>
            </a:r>
          </a:p>
          <a:p>
            <a:pPr lvl="0" algn="ctr"/>
            <a:endParaRPr lang="sv-SE" sz="3200" dirty="0"/>
          </a:p>
          <a:p>
            <a:pPr lvl="0" algn="ctr"/>
            <a:r>
              <a:rPr lang="sv-SE" sz="2000" dirty="0"/>
              <a:t>Ur: Att vara småbarnsförälder </a:t>
            </a:r>
          </a:p>
        </p:txBody>
      </p:sp>
    </p:spTree>
    <p:extLst>
      <p:ext uri="{BB962C8B-B14F-4D97-AF65-F5344CB8AC3E}">
        <p14:creationId xmlns:p14="http://schemas.microsoft.com/office/powerpoint/2010/main" val="3156352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147248" cy="348648"/>
          </a:xfrm>
        </p:spPr>
        <p:txBody>
          <a:bodyPr>
            <a:normAutofit fontScale="90000"/>
          </a:bodyPr>
          <a:lstStyle/>
          <a:p>
            <a:endParaRPr lang="sv-SE" dirty="0"/>
          </a:p>
        </p:txBody>
      </p:sp>
      <p:sp>
        <p:nvSpPr>
          <p:cNvPr id="3" name="Rektangel 2"/>
          <p:cNvSpPr/>
          <p:nvPr/>
        </p:nvSpPr>
        <p:spPr>
          <a:xfrm>
            <a:off x="827584" y="1340769"/>
            <a:ext cx="7488832" cy="2585323"/>
          </a:xfrm>
          <a:prstGeom prst="rect">
            <a:avLst/>
          </a:prstGeom>
        </p:spPr>
        <p:txBody>
          <a:bodyPr wrap="square">
            <a:spAutoFit/>
          </a:bodyPr>
          <a:lstStyle/>
          <a:p>
            <a:pPr algn="ctr">
              <a:buNone/>
            </a:pPr>
            <a:r>
              <a:rPr lang="sv-SE" i="1" dirty="0"/>
              <a:t> </a:t>
            </a:r>
          </a:p>
          <a:p>
            <a:pPr algn="ctr">
              <a:buNone/>
            </a:pPr>
            <a:endParaRPr lang="sv-SE" sz="7200" b="1" i="1" dirty="0">
              <a:solidFill>
                <a:srgbClr val="0070C0"/>
              </a:solidFill>
            </a:endParaRPr>
          </a:p>
          <a:p>
            <a:pPr algn="ctr">
              <a:buNone/>
            </a:pPr>
            <a:r>
              <a:rPr lang="sv-SE" sz="7200" b="1" dirty="0">
                <a:solidFill>
                  <a:srgbClr val="0070C0"/>
                </a:solidFill>
              </a:rPr>
              <a:t>Bra gemenskap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305800" cy="60616"/>
          </a:xfrm>
        </p:spPr>
        <p:txBody>
          <a:bodyPr>
            <a:normAutofit fontScale="90000"/>
          </a:bodyPr>
          <a:lstStyle/>
          <a:p>
            <a:endParaRPr lang="sv-SE" dirty="0"/>
          </a:p>
        </p:txBody>
      </p:sp>
      <p:sp>
        <p:nvSpPr>
          <p:cNvPr id="3" name="Rektangel 2"/>
          <p:cNvSpPr/>
          <p:nvPr/>
        </p:nvSpPr>
        <p:spPr>
          <a:xfrm>
            <a:off x="467544" y="908720"/>
            <a:ext cx="8280920" cy="4401205"/>
          </a:xfrm>
          <a:prstGeom prst="rect">
            <a:avLst/>
          </a:prstGeom>
        </p:spPr>
        <p:txBody>
          <a:bodyPr wrap="square">
            <a:spAutoFit/>
          </a:bodyPr>
          <a:lstStyle/>
          <a:p>
            <a:pPr algn="ctr"/>
            <a:r>
              <a:rPr lang="sv-SE" sz="4000" b="1" i="1" dirty="0"/>
              <a:t> </a:t>
            </a:r>
            <a:r>
              <a:rPr lang="sv-SE" sz="4000" b="1" i="1" dirty="0" err="1"/>
              <a:t>Apg</a:t>
            </a:r>
            <a:r>
              <a:rPr lang="sv-SE" sz="4000" b="1" i="1" dirty="0"/>
              <a:t> 2:46- 47 </a:t>
            </a:r>
          </a:p>
          <a:p>
            <a:pPr algn="ctr"/>
            <a:r>
              <a:rPr lang="sv-SE" sz="4000" i="1" dirty="0"/>
              <a:t>”De höll samman och möttes varje dag troget i templet, och i hemmen bröt de brödet och höll måltid med varandra i jublande, uppriktig  glädje. </a:t>
            </a:r>
          </a:p>
          <a:p>
            <a:pPr algn="ctr"/>
            <a:r>
              <a:rPr lang="sv-SE" sz="4000" i="1" dirty="0"/>
              <a:t>De prisade Gud och var omtyckta av hela folket.</a:t>
            </a:r>
            <a:r>
              <a:rPr lang="sv-SE" sz="4000" dirty="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flipV="1">
            <a:off x="457200" y="658369"/>
            <a:ext cx="8305800" cy="45719"/>
          </a:xfrm>
        </p:spPr>
        <p:txBody>
          <a:bodyPr>
            <a:normAutofit fontScale="90000"/>
          </a:bodyPr>
          <a:lstStyle/>
          <a:p>
            <a:endParaRPr lang="sv-SE" dirty="0"/>
          </a:p>
        </p:txBody>
      </p:sp>
      <p:sp>
        <p:nvSpPr>
          <p:cNvPr id="3" name="Rektangel 2"/>
          <p:cNvSpPr/>
          <p:nvPr/>
        </p:nvSpPr>
        <p:spPr>
          <a:xfrm>
            <a:off x="323528" y="764704"/>
            <a:ext cx="8496944" cy="5016758"/>
          </a:xfrm>
          <a:prstGeom prst="rect">
            <a:avLst/>
          </a:prstGeom>
        </p:spPr>
        <p:txBody>
          <a:bodyPr wrap="square">
            <a:spAutoFit/>
          </a:bodyPr>
          <a:lstStyle/>
          <a:p>
            <a:pPr algn="ctr">
              <a:buNone/>
            </a:pPr>
            <a:r>
              <a:rPr lang="sv-SE" sz="3200" b="1" i="1" dirty="0"/>
              <a:t>Luk 10: 27</a:t>
            </a:r>
          </a:p>
          <a:p>
            <a:pPr algn="ctr"/>
            <a:r>
              <a:rPr lang="sv-SE" sz="3200" i="1" dirty="0"/>
              <a:t>” Du skall älska Herren, din Gud, av hela ditt hjärta och med hela din själ och med hela din kraft och med hela ditt förstånd, </a:t>
            </a:r>
            <a:r>
              <a:rPr lang="sv-SE" sz="3200" b="1" i="1" dirty="0"/>
              <a:t>och din nästa som dig själv.”</a:t>
            </a:r>
            <a:r>
              <a:rPr lang="sv-SE" sz="3200" i="1" dirty="0"/>
              <a:t> </a:t>
            </a:r>
          </a:p>
          <a:p>
            <a:pPr algn="ctr"/>
            <a:endParaRPr lang="sv-SE" sz="3200" i="1" dirty="0"/>
          </a:p>
          <a:p>
            <a:pPr algn="ctr"/>
            <a:r>
              <a:rPr lang="sv-SE" sz="3200" b="1" i="1" dirty="0"/>
              <a:t>Matt 7:12 </a:t>
            </a:r>
          </a:p>
          <a:p>
            <a:pPr algn="ctr"/>
            <a:r>
              <a:rPr lang="sv-SE" sz="3200" i="1" dirty="0"/>
              <a:t>All vad ni vill att människorna ska göra för er, </a:t>
            </a:r>
          </a:p>
          <a:p>
            <a:pPr algn="ctr"/>
            <a:r>
              <a:rPr lang="sv-SE" sz="3200" i="1" dirty="0"/>
              <a:t>det skall ni också göra för dem.</a:t>
            </a:r>
          </a:p>
          <a:p>
            <a:pPr algn="ctr"/>
            <a:r>
              <a:rPr lang="sv-SE" sz="3200" i="1" dirty="0"/>
              <a:t> Det är vad lagen och profeterna säger.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305800" cy="276640"/>
          </a:xfrm>
        </p:spPr>
        <p:txBody>
          <a:bodyPr>
            <a:normAutofit fontScale="90000"/>
          </a:bodyPr>
          <a:lstStyle/>
          <a:p>
            <a:endParaRPr lang="sv-SE" dirty="0"/>
          </a:p>
        </p:txBody>
      </p:sp>
      <p:sp>
        <p:nvSpPr>
          <p:cNvPr id="3" name="Rektangel 2"/>
          <p:cNvSpPr/>
          <p:nvPr/>
        </p:nvSpPr>
        <p:spPr>
          <a:xfrm>
            <a:off x="395536" y="1052736"/>
            <a:ext cx="8496944" cy="5078313"/>
          </a:xfrm>
          <a:prstGeom prst="rect">
            <a:avLst/>
          </a:prstGeom>
        </p:spPr>
        <p:txBody>
          <a:bodyPr wrap="square">
            <a:spAutoFit/>
          </a:bodyPr>
          <a:lstStyle/>
          <a:p>
            <a:pPr algn="ctr"/>
            <a:r>
              <a:rPr lang="sv-SE" sz="3600" b="1" dirty="0"/>
              <a:t>Bra gemenskap</a:t>
            </a:r>
          </a:p>
          <a:p>
            <a:pPr algn="ctr"/>
            <a:endParaRPr lang="sv-SE" sz="3600" b="1" dirty="0"/>
          </a:p>
          <a:p>
            <a:pPr algn="ctr"/>
            <a:r>
              <a:rPr lang="sv-SE" sz="3600" dirty="0"/>
              <a:t>*En gemenskap av människor som bryr sig om varandra och ser varandra. </a:t>
            </a:r>
          </a:p>
          <a:p>
            <a:pPr algn="ctr"/>
            <a:r>
              <a:rPr lang="sv-SE" sz="3600" dirty="0"/>
              <a:t>(uppriktig, ärlig, glädje o sorg)</a:t>
            </a:r>
          </a:p>
          <a:p>
            <a:pPr algn="ctr"/>
            <a:endParaRPr lang="sv-SE" sz="3600" dirty="0"/>
          </a:p>
          <a:p>
            <a:pPr algn="ctr"/>
            <a:r>
              <a:rPr lang="sv-SE" sz="3600" dirty="0"/>
              <a:t>*Du är villkorslöst älskad.</a:t>
            </a:r>
          </a:p>
          <a:p>
            <a:pPr algn="ctr">
              <a:buFont typeface="Arial" charset="0"/>
              <a:buChar char="•"/>
            </a:pPr>
            <a:endParaRPr lang="sv-SE" sz="3600" dirty="0"/>
          </a:p>
          <a:p>
            <a:pPr algn="ctr"/>
            <a:r>
              <a:rPr lang="sv-SE" sz="3600" dirty="0"/>
              <a:t>* Du tillhör.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flipV="1">
            <a:off x="457200" y="620688"/>
            <a:ext cx="8219256" cy="83400"/>
          </a:xfrm>
        </p:spPr>
        <p:txBody>
          <a:bodyPr>
            <a:normAutofit fontScale="90000"/>
          </a:bodyPr>
          <a:lstStyle/>
          <a:p>
            <a:endParaRPr lang="sv-SE" dirty="0"/>
          </a:p>
        </p:txBody>
      </p:sp>
      <p:sp>
        <p:nvSpPr>
          <p:cNvPr id="3" name="Rektangel 2"/>
          <p:cNvSpPr/>
          <p:nvPr/>
        </p:nvSpPr>
        <p:spPr>
          <a:xfrm>
            <a:off x="395536" y="1052736"/>
            <a:ext cx="8424936" cy="5355312"/>
          </a:xfrm>
          <a:prstGeom prst="rect">
            <a:avLst/>
          </a:prstGeom>
        </p:spPr>
        <p:txBody>
          <a:bodyPr wrap="square">
            <a:spAutoFit/>
          </a:bodyPr>
          <a:lstStyle/>
          <a:p>
            <a:pPr algn="ctr"/>
            <a:endParaRPr lang="sv-SE" sz="3600" dirty="0"/>
          </a:p>
          <a:p>
            <a:pPr algn="ctr"/>
            <a:r>
              <a:rPr lang="sv-SE" sz="3600" dirty="0"/>
              <a:t>Varför är det lättare att komma med i vissa kyrkor/föreningar än andra?</a:t>
            </a:r>
          </a:p>
          <a:p>
            <a:pPr algn="ctr"/>
            <a:endParaRPr lang="sv-SE" sz="3600" dirty="0"/>
          </a:p>
          <a:p>
            <a:pPr algn="ctr"/>
            <a:r>
              <a:rPr lang="sv-SE" sz="3600" dirty="0"/>
              <a:t> Hur tar vi emot varandra? Ser vi på varandra? Frågar vi efter varandra?</a:t>
            </a:r>
          </a:p>
          <a:p>
            <a:pPr algn="ctr"/>
            <a:r>
              <a:rPr lang="sv-SE" sz="3600" dirty="0"/>
              <a:t> </a:t>
            </a:r>
          </a:p>
          <a:p>
            <a:pPr algn="ctr"/>
            <a:r>
              <a:rPr lang="sv-SE" sz="3600" dirty="0"/>
              <a:t>Hur skapar vi ett gott klimat?</a:t>
            </a:r>
          </a:p>
          <a:p>
            <a:pPr algn="ctr"/>
            <a:r>
              <a:rPr lang="sv-SE" sz="3600" dirty="0"/>
              <a:t>Vårt ansvar, ditt och mitt!</a:t>
            </a:r>
          </a:p>
          <a:p>
            <a:endParaRPr lang="sv-S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075240" cy="276640"/>
          </a:xfrm>
        </p:spPr>
        <p:txBody>
          <a:bodyPr>
            <a:normAutofit fontScale="90000"/>
          </a:bodyPr>
          <a:lstStyle/>
          <a:p>
            <a:endParaRPr lang="sv-SE"/>
          </a:p>
        </p:txBody>
      </p:sp>
      <p:sp>
        <p:nvSpPr>
          <p:cNvPr id="4" name="Rektangel 3"/>
          <p:cNvSpPr/>
          <p:nvPr/>
        </p:nvSpPr>
        <p:spPr>
          <a:xfrm>
            <a:off x="323528" y="692696"/>
            <a:ext cx="8496944" cy="6247864"/>
          </a:xfrm>
          <a:prstGeom prst="rect">
            <a:avLst/>
          </a:prstGeom>
        </p:spPr>
        <p:txBody>
          <a:bodyPr wrap="square">
            <a:spAutoFit/>
          </a:bodyPr>
          <a:lstStyle/>
          <a:p>
            <a:r>
              <a:rPr lang="sv-SE" sz="2800" b="1" dirty="0"/>
              <a:t>Tips:</a:t>
            </a:r>
          </a:p>
          <a:p>
            <a:r>
              <a:rPr lang="sv-SE" sz="2800" dirty="0"/>
              <a:t>*Säg </a:t>
            </a:r>
            <a:r>
              <a:rPr lang="sv-SE" sz="2800" dirty="0" err="1"/>
              <a:t>-Hej</a:t>
            </a:r>
            <a:r>
              <a:rPr lang="sv-SE" sz="2800" dirty="0"/>
              <a:t> och le! Kommer man långt på. </a:t>
            </a:r>
          </a:p>
          <a:p>
            <a:r>
              <a:rPr lang="sv-SE" sz="2800" dirty="0"/>
              <a:t>* De som kommer först hälsar de andra välkomna.</a:t>
            </a:r>
          </a:p>
          <a:p>
            <a:r>
              <a:rPr lang="sv-SE" sz="2800" dirty="0"/>
              <a:t>* Stå i ring och småpratar – öppna upp.</a:t>
            </a:r>
            <a:endParaRPr lang="sv-SE" sz="2800" b="1" dirty="0"/>
          </a:p>
          <a:p>
            <a:r>
              <a:rPr lang="sv-SE" sz="2800" b="1" dirty="0"/>
              <a:t>*</a:t>
            </a:r>
            <a:r>
              <a:rPr lang="sv-SE" sz="2800" dirty="0"/>
              <a:t>Arbeta för att barnen, unga och vuxna ska känna att de tillhör. (”</a:t>
            </a:r>
            <a:r>
              <a:rPr lang="sv-SE" sz="2400" dirty="0"/>
              <a:t>tillhör ”– på mina villkor, ”passa in”- andras villkor) Hur vi pratar med/om varandra/församlingen </a:t>
            </a:r>
          </a:p>
          <a:p>
            <a:r>
              <a:rPr lang="sv-SE" sz="2800" dirty="0"/>
              <a:t>* Tydliga ramar för att jobba med en</a:t>
            </a:r>
          </a:p>
          <a:p>
            <a:r>
              <a:rPr lang="sv-SE" sz="2800" dirty="0"/>
              <a:t>   inkluderande miljö. </a:t>
            </a:r>
          </a:p>
          <a:p>
            <a:r>
              <a:rPr lang="sv-SE" sz="2800" dirty="0"/>
              <a:t>* Krävs kvantitet av tid för att få kvalitetstid. Ta tid för      varandra, fika, församlingshelger, läger/hajker. </a:t>
            </a:r>
          </a:p>
          <a:p>
            <a:r>
              <a:rPr lang="sv-SE" sz="2800" dirty="0"/>
              <a:t>* Bra med regelbundenhet – du fattas. </a:t>
            </a:r>
          </a:p>
          <a:p>
            <a:r>
              <a:rPr lang="sv-SE" sz="2800" dirty="0"/>
              <a:t>* Gråt med den som gråter/gläd med den som är glad.</a:t>
            </a:r>
          </a:p>
          <a:p>
            <a:endParaRPr lang="sv-SE" sz="2000" b="1" dirty="0"/>
          </a:p>
          <a:p>
            <a:endParaRPr lang="sv-SE"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147248" cy="60616"/>
          </a:xfrm>
        </p:spPr>
        <p:txBody>
          <a:bodyPr>
            <a:normAutofit fontScale="90000"/>
          </a:bodyPr>
          <a:lstStyle/>
          <a:p>
            <a:endParaRPr lang="sv-SE" dirty="0"/>
          </a:p>
        </p:txBody>
      </p:sp>
      <p:sp>
        <p:nvSpPr>
          <p:cNvPr id="3" name="Rektangel 2"/>
          <p:cNvSpPr/>
          <p:nvPr/>
        </p:nvSpPr>
        <p:spPr>
          <a:xfrm>
            <a:off x="467544" y="889844"/>
            <a:ext cx="8208912" cy="5262979"/>
          </a:xfrm>
          <a:prstGeom prst="rect">
            <a:avLst/>
          </a:prstGeom>
        </p:spPr>
        <p:txBody>
          <a:bodyPr wrap="square">
            <a:spAutoFit/>
          </a:bodyPr>
          <a:lstStyle/>
          <a:p>
            <a:r>
              <a:rPr lang="sv-SE" sz="2800" dirty="0"/>
              <a:t>* ”Fikavärdar” precis som vi har mötesvärdar. Fyll på ett bord, sen tar man nästa. Var kreativ – blanda åldrar, dra färg, samtalsämnen..</a:t>
            </a:r>
          </a:p>
          <a:p>
            <a:r>
              <a:rPr lang="sv-SE" sz="2800" dirty="0"/>
              <a:t>*  Fråga en gång för mycket. – Vad heter du?</a:t>
            </a:r>
          </a:p>
          <a:p>
            <a:r>
              <a:rPr lang="sv-SE" sz="2800" dirty="0"/>
              <a:t>*  Vem fattas dig? Vem har du inte sett på länge? Fråga efter den som inte är där, skicka ett sms, ring, mejla. (Om inte vi frågar efter varandra, kommer inte våra barn att göra det heller.)</a:t>
            </a:r>
          </a:p>
          <a:p>
            <a:r>
              <a:rPr lang="sv-SE" sz="2800" dirty="0"/>
              <a:t>* Du som ledare har ett ansvar – vad sätter du för prägel på gruppen? </a:t>
            </a:r>
          </a:p>
          <a:p>
            <a:r>
              <a:rPr lang="sv-SE" sz="2800" dirty="0"/>
              <a:t>* Uppmuntra det goda beteendet. </a:t>
            </a:r>
          </a:p>
          <a:p>
            <a:r>
              <a:rPr lang="sv-SE" sz="2800" dirty="0"/>
              <a:t>* En stol extra, ta fram en stol till.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305800" cy="348648"/>
          </a:xfrm>
        </p:spPr>
        <p:txBody>
          <a:bodyPr>
            <a:normAutofit fontScale="90000"/>
          </a:bodyPr>
          <a:lstStyle/>
          <a:p>
            <a:endParaRPr lang="sv-SE" dirty="0"/>
          </a:p>
        </p:txBody>
      </p:sp>
      <p:sp>
        <p:nvSpPr>
          <p:cNvPr id="3" name="Rektangel 2"/>
          <p:cNvSpPr/>
          <p:nvPr/>
        </p:nvSpPr>
        <p:spPr>
          <a:xfrm>
            <a:off x="323528" y="1196752"/>
            <a:ext cx="8496944" cy="5386090"/>
          </a:xfrm>
          <a:prstGeom prst="rect">
            <a:avLst/>
          </a:prstGeom>
        </p:spPr>
        <p:txBody>
          <a:bodyPr wrap="square">
            <a:spAutoFit/>
          </a:bodyPr>
          <a:lstStyle/>
          <a:p>
            <a:r>
              <a:rPr lang="sv-SE" sz="4800" dirty="0"/>
              <a:t>Bra attityd – Säga hej o le, hur svårt kan det var!?</a:t>
            </a:r>
          </a:p>
          <a:p>
            <a:endParaRPr lang="sv-SE" sz="4800" dirty="0"/>
          </a:p>
          <a:p>
            <a:r>
              <a:rPr lang="sv-SE" sz="4800" dirty="0"/>
              <a:t>Här på skolan får  alla vara med, vad är det som är så svårt att förstå?</a:t>
            </a:r>
          </a:p>
          <a:p>
            <a:endParaRPr lang="sv-SE" sz="4000" dirty="0"/>
          </a:p>
          <a:p>
            <a:r>
              <a:rPr lang="sv-SE" sz="1600" dirty="0"/>
              <a:t>Elever i 5:an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476672"/>
            <a:ext cx="8229600" cy="792088"/>
          </a:xfrm>
        </p:spPr>
        <p:txBody>
          <a:bodyPr>
            <a:normAutofit/>
          </a:bodyPr>
          <a:lstStyle/>
          <a:p>
            <a:pPr algn="ctr"/>
            <a:r>
              <a:rPr lang="sv-SE" sz="3600" b="1" dirty="0"/>
              <a:t>Tips till familjen</a:t>
            </a:r>
          </a:p>
        </p:txBody>
      </p:sp>
      <p:sp>
        <p:nvSpPr>
          <p:cNvPr id="3" name="Platshållare för innehåll 2"/>
          <p:cNvSpPr>
            <a:spLocks noGrp="1"/>
          </p:cNvSpPr>
          <p:nvPr>
            <p:ph idx="1"/>
          </p:nvPr>
        </p:nvSpPr>
        <p:spPr>
          <a:xfrm>
            <a:off x="457200" y="1412776"/>
            <a:ext cx="8229600" cy="4911824"/>
          </a:xfrm>
        </p:spPr>
        <p:txBody>
          <a:bodyPr>
            <a:noAutofit/>
          </a:bodyPr>
          <a:lstStyle/>
          <a:p>
            <a:r>
              <a:rPr lang="sv-SE" sz="2800" b="1" dirty="0"/>
              <a:t>Gå till kyrkan regelbundet</a:t>
            </a:r>
          </a:p>
          <a:p>
            <a:r>
              <a:rPr lang="sv-SE" sz="2800" b="1" dirty="0"/>
              <a:t>Be - </a:t>
            </a:r>
            <a:r>
              <a:rPr lang="sv-SE" sz="2800" dirty="0"/>
              <a:t>Kreativ bön</a:t>
            </a:r>
          </a:p>
          <a:p>
            <a:r>
              <a:rPr lang="sv-SE" sz="2800" b="1" dirty="0"/>
              <a:t>Läs bibeln - </a:t>
            </a:r>
            <a:r>
              <a:rPr lang="sv-SE" sz="2800" dirty="0"/>
              <a:t>Ser våra barn att vi läser bibeln? Hur viktigt är Guds ord för oss idag?</a:t>
            </a:r>
          </a:p>
          <a:p>
            <a:r>
              <a:rPr lang="sv-SE" sz="2800" b="1" dirty="0"/>
              <a:t>Fyll hemmet med kristen media</a:t>
            </a:r>
          </a:p>
          <a:p>
            <a:r>
              <a:rPr lang="sv-SE" sz="2800" b="1" dirty="0"/>
              <a:t>Tänk på vad du säger om församlingen - </a:t>
            </a:r>
            <a:r>
              <a:rPr lang="sv-SE" sz="2800" dirty="0"/>
              <a:t>Vilken bild förmedlar du?</a:t>
            </a:r>
          </a:p>
          <a:p>
            <a:r>
              <a:rPr lang="sv-SE" sz="2800" b="1" dirty="0"/>
              <a:t>Gör roliga saker tillsammans -</a:t>
            </a:r>
            <a:r>
              <a:rPr lang="sv-SE" sz="2800" dirty="0"/>
              <a:t> Tid tillsammans som familj. </a:t>
            </a:r>
          </a:p>
          <a:p>
            <a:pPr>
              <a:buNone/>
            </a:pPr>
            <a:endParaRPr lang="sv-SE" dirty="0"/>
          </a:p>
          <a:p>
            <a:pPr>
              <a:buNone/>
            </a:pPr>
            <a:endParaRPr lang="sv-SE" dirty="0"/>
          </a:p>
          <a:p>
            <a:pPr>
              <a:buNone/>
            </a:pPr>
            <a:endParaRPr lang="sv-SE" dirty="0"/>
          </a:p>
          <a:p>
            <a:pPr>
              <a:buNone/>
            </a:pPr>
            <a:endParaRPr lang="sv-SE" dirty="0"/>
          </a:p>
          <a:p>
            <a:pPr>
              <a:buNone/>
            </a:pPr>
            <a:endParaRPr lang="sv-SE" dirty="0"/>
          </a:p>
          <a:p>
            <a:r>
              <a:rPr lang="sv-SE" dirty="0"/>
              <a:t> </a:t>
            </a:r>
          </a:p>
          <a:p>
            <a:endParaRPr lang="sv-SE" dirty="0"/>
          </a:p>
        </p:txBody>
      </p:sp>
    </p:spTree>
    <p:extLst>
      <p:ext uri="{BB962C8B-B14F-4D97-AF65-F5344CB8AC3E}">
        <p14:creationId xmlns:p14="http://schemas.microsoft.com/office/powerpoint/2010/main" val="613262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704088"/>
            <a:ext cx="8229600" cy="564672"/>
          </a:xfrm>
        </p:spPr>
        <p:txBody>
          <a:bodyPr>
            <a:noAutofit/>
          </a:bodyPr>
          <a:lstStyle/>
          <a:p>
            <a:pPr algn="ctr"/>
            <a:r>
              <a:rPr lang="sv-SE" sz="3600" b="1" dirty="0"/>
              <a:t>Och några till</a:t>
            </a:r>
            <a:endParaRPr lang="sv-SE" sz="3600" dirty="0"/>
          </a:p>
        </p:txBody>
      </p:sp>
      <p:sp>
        <p:nvSpPr>
          <p:cNvPr id="3" name="Platshållare för innehåll 2"/>
          <p:cNvSpPr>
            <a:spLocks noGrp="1"/>
          </p:cNvSpPr>
          <p:nvPr>
            <p:ph idx="1"/>
          </p:nvPr>
        </p:nvSpPr>
        <p:spPr>
          <a:xfrm>
            <a:off x="457200" y="1628800"/>
            <a:ext cx="8229600" cy="4695800"/>
          </a:xfrm>
        </p:spPr>
        <p:txBody>
          <a:bodyPr>
            <a:normAutofit/>
          </a:bodyPr>
          <a:lstStyle/>
          <a:p>
            <a:r>
              <a:rPr lang="sv-SE" dirty="0"/>
              <a:t> </a:t>
            </a:r>
            <a:r>
              <a:rPr lang="sv-SE" sz="2800" b="1" dirty="0"/>
              <a:t>Håll ut</a:t>
            </a:r>
            <a:r>
              <a:rPr lang="sv-SE" sz="2800" dirty="0"/>
              <a:t>! </a:t>
            </a:r>
            <a:r>
              <a:rPr lang="sv-SE" sz="2800" dirty="0" err="1"/>
              <a:t>Jes</a:t>
            </a:r>
            <a:r>
              <a:rPr lang="sv-SE" sz="2800" dirty="0"/>
              <a:t> 55: 11 Ordet vänder inte fruktlöst tillbaka.</a:t>
            </a:r>
          </a:p>
          <a:p>
            <a:r>
              <a:rPr lang="sv-SE" sz="2800" b="1" dirty="0"/>
              <a:t>Ta dig tid att samtala med ditt barn om tro. </a:t>
            </a:r>
          </a:p>
          <a:p>
            <a:r>
              <a:rPr lang="sv-SE" sz="2800" b="1" dirty="0"/>
              <a:t>Lyssna på barnen. </a:t>
            </a:r>
            <a:endParaRPr lang="sv-SE" sz="2800" dirty="0"/>
          </a:p>
          <a:p>
            <a:r>
              <a:rPr lang="sv-SE" sz="2800" b="1" dirty="0"/>
              <a:t>Evangelisera/dela med dig av tron</a:t>
            </a:r>
            <a:r>
              <a:rPr lang="sv-SE" sz="2800" dirty="0"/>
              <a:t>.</a:t>
            </a:r>
          </a:p>
          <a:p>
            <a:r>
              <a:rPr lang="sv-SE" sz="2800" b="1" dirty="0"/>
              <a:t>Barn gör inte som du säger utan som du gör.</a:t>
            </a:r>
            <a:endParaRPr lang="sv-SE" sz="2800" dirty="0"/>
          </a:p>
          <a:p>
            <a:r>
              <a:rPr lang="sv-SE" sz="2800" b="1" dirty="0"/>
              <a:t>Delaktighet. </a:t>
            </a:r>
            <a:r>
              <a:rPr lang="sv-SE" sz="2800" dirty="0"/>
              <a:t>1 kor 14:26 Var och en har något att bidra med.</a:t>
            </a:r>
          </a:p>
          <a:p>
            <a:pPr>
              <a:buNone/>
            </a:pPr>
            <a:endParaRPr lang="sv-S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a:p>
        </p:txBody>
      </p:sp>
      <p:sp>
        <p:nvSpPr>
          <p:cNvPr id="4" name="Rektangel 3"/>
          <p:cNvSpPr/>
          <p:nvPr/>
        </p:nvSpPr>
        <p:spPr>
          <a:xfrm>
            <a:off x="2286000" y="2136339"/>
            <a:ext cx="4572000" cy="1200329"/>
          </a:xfrm>
          <a:prstGeom prst="rect">
            <a:avLst/>
          </a:prstGeom>
        </p:spPr>
        <p:txBody>
          <a:bodyPr>
            <a:spAutoFit/>
          </a:bodyPr>
          <a:lstStyle/>
          <a:p>
            <a:r>
              <a:rPr lang="sv-SE" i="1" dirty="0"/>
              <a:t>1 </a:t>
            </a:r>
            <a:r>
              <a:rPr lang="sv-SE" i="1" dirty="0" err="1"/>
              <a:t>Joh</a:t>
            </a:r>
            <a:r>
              <a:rPr lang="sv-SE" i="1" dirty="0"/>
              <a:t> 1:3 Det vi har sett och hört förkunnar vi för er, för att också ni skall vara med i vår gemenskap, som är en gemenskap med Fadern och hans son </a:t>
            </a:r>
            <a:r>
              <a:rPr lang="sv-SE" i="1"/>
              <a:t>Jesus Kristus</a:t>
            </a:r>
            <a:endParaRPr lang="sv-SE" i="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öde">
  <a:themeElements>
    <a:clrScheme name="Flöde">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öde">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öde">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5F952A6EAD19E41BB5B8046666B6C8E" ma:contentTypeVersion="16" ma:contentTypeDescription="Skapa ett nytt dokument." ma:contentTypeScope="" ma:versionID="6c33237a4f008998d3167af7e836c48f">
  <xsd:schema xmlns:xsd="http://www.w3.org/2001/XMLSchema" xmlns:xs="http://www.w3.org/2001/XMLSchema" xmlns:p="http://schemas.microsoft.com/office/2006/metadata/properties" xmlns:ns2="f47dd8e6-df5a-46d1-ac1b-32dbdbd1b2a1" xmlns:ns3="0b23e1df-7519-4291-94c1-105de1155b82" targetNamespace="http://schemas.microsoft.com/office/2006/metadata/properties" ma:root="true" ma:fieldsID="cbc209fc405ace6d46c6089cc7ec163e" ns2:_="" ns3:_="">
    <xsd:import namespace="f47dd8e6-df5a-46d1-ac1b-32dbdbd1b2a1"/>
    <xsd:import namespace="0b23e1df-7519-4291-94c1-105de1155b8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dd8e6-df5a-46d1-ac1b-32dbdbd1b2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96d2e0b1-4d07-4591-91f6-90d41415de7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b23e1df-7519-4291-94c1-105de1155b82"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98178acf-2fb0-4415-8764-73cf15098d1f}" ma:internalName="TaxCatchAll" ma:showField="CatchAllData" ma:web="0b23e1df-7519-4291-94c1-105de1155b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49BC8D-DA6F-4523-A21D-99822ED04288}">
  <ds:schemaRefs>
    <ds:schemaRef ds:uri="http://schemas.microsoft.com/sharepoint/v3/contenttype/forms"/>
  </ds:schemaRefs>
</ds:datastoreItem>
</file>

<file path=customXml/itemProps2.xml><?xml version="1.0" encoding="utf-8"?>
<ds:datastoreItem xmlns:ds="http://schemas.openxmlformats.org/officeDocument/2006/customXml" ds:itemID="{B7A92C03-0BDC-401B-91D4-75C382B4FA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7dd8e6-df5a-46d1-ac1b-32dbdbd1b2a1"/>
    <ds:schemaRef ds:uri="0b23e1df-7519-4291-94c1-105de1155b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1636</TotalTime>
  <Words>699</Words>
  <Application>Microsoft Office PowerPoint</Application>
  <PresentationFormat>Bildspel på skärmen (4:3)</PresentationFormat>
  <Paragraphs>83</Paragraphs>
  <Slides>14</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Arial</vt:lpstr>
      <vt:lpstr>Calibri</vt:lpstr>
      <vt:lpstr>Constantia</vt:lpstr>
      <vt:lpstr>Wingdings 2</vt:lpstr>
      <vt:lpstr>Flöde</vt:lpstr>
      <vt:lpstr>Bra gemenskap</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Tips till familjen</vt:lpstr>
      <vt:lpstr>Och några till</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s-irebjo</dc:creator>
  <cp:lastModifiedBy>Malin Rosman</cp:lastModifiedBy>
  <cp:revision>91</cp:revision>
  <dcterms:created xsi:type="dcterms:W3CDTF">2015-05-13T04:55:10Z</dcterms:created>
  <dcterms:modified xsi:type="dcterms:W3CDTF">2023-05-06T11:59:47Z</dcterms:modified>
</cp:coreProperties>
</file>